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2147483551" r:id="rId3"/>
    <p:sldId id="265" r:id="rId4"/>
    <p:sldId id="2147472754" r:id="rId5"/>
    <p:sldId id="2147483539" r:id="rId6"/>
    <p:sldId id="2147483540" r:id="rId7"/>
    <p:sldId id="2147483541" r:id="rId8"/>
    <p:sldId id="2147483547" r:id="rId9"/>
    <p:sldId id="2147483552" r:id="rId10"/>
    <p:sldId id="2147483535" r:id="rId11"/>
    <p:sldId id="2147483544" r:id="rId12"/>
    <p:sldId id="2147483545" r:id="rId13"/>
    <p:sldId id="2147483543" r:id="rId14"/>
    <p:sldId id="2147483546" r:id="rId15"/>
    <p:sldId id="2147483548" r:id="rId16"/>
    <p:sldId id="2147483550" r:id="rId17"/>
    <p:sldId id="2147483549" r:id="rId18"/>
    <p:sldId id="2147483538" r:id="rId19"/>
    <p:sldId id="21474727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F3EB63-F5DF-69D1-2483-F6EB98255607}" name="Scott Benson" initials="SB" userId="S::sbenson@adobe.com::6f303af4-d7c5-44d2-a3ee-37dd900ea180" providerId="AD"/>
  <p188:author id="{5B678D75-604B-8512-6CEE-52F9F9A2F29B}" name="Julia Capeloto" initials="JC" userId="S::capeloto@adobe.com::95f4d369-df56-44d4-9eda-6675faac5294" providerId="AD"/>
  <p188:author id="{62FEEB9E-68E1-78F1-FA4D-5F43E3A99159}" name="Jason Franklin" initials="JF" userId="S::jafrankl@adobe.com::c87865dd-5e39-4fa6-b97b-9351161e8d13" providerId="AD"/>
  <p188:author id="{4FB0E6C2-01E0-902D-6EB3-355F2E61CDF0}" name="Wendy Grim" initials="WG" userId="S::wgrim@adobe.com::a6aac728-d695-48c0-b541-bdb4f8e8beac" providerId="AD"/>
  <p188:author id="{C7D0EEC7-1583-B5F0-D1CC-89CAF758F3AB}" name="Macie De Stefano" initials="" userId="S::mskipwit@adobe.com::b2abbf78-f550-46cd-8677-9f927805853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4007"/>
    <a:srgbClr val="604E00"/>
    <a:srgbClr val="044024"/>
    <a:srgbClr val="0F4F55"/>
    <a:srgbClr val="172762"/>
    <a:srgbClr val="41245B"/>
    <a:srgbClr val="642850"/>
    <a:srgbClr val="FF66CC"/>
    <a:srgbClr val="A55BE8"/>
    <a:srgbClr val="3A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3" autoAdjust="0"/>
    <p:restoredTop sz="86422" autoAdjust="0"/>
  </p:normalViewPr>
  <p:slideViewPr>
    <p:cSldViewPr snapToGrid="0" showGuides="1">
      <p:cViewPr varScale="1">
        <p:scale>
          <a:sx n="129" d="100"/>
          <a:sy n="129" d="100"/>
        </p:scale>
        <p:origin x="1600" y="200"/>
      </p:cViewPr>
      <p:guideLst/>
    </p:cSldViewPr>
  </p:slideViewPr>
  <p:outlineViewPr>
    <p:cViewPr>
      <p:scale>
        <a:sx n="33" d="100"/>
        <a:sy n="33" d="100"/>
      </p:scale>
      <p:origin x="0" y="-28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F1930-641F-47E7-A0EC-FF19713D6D7E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B79AF-D22A-4E5D-9392-72114F6AB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5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987EB-3F36-46B4-BA29-1FEAC3D3D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177DBD-3134-3FB3-6093-4F82BE9EF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A0FC12-3920-139F-C93A-0B2F1AF7E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EF43C-DE4A-06E2-392E-A49E2E1635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95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5ABB1-B875-3821-ECBD-92BBD06F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F2540-0D77-131C-EBDF-0777527C4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A0325-E154-26D4-8DD8-4CB65D5FD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72ED9-19F2-8506-61B8-3738FCE61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35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B8E82-4517-05B0-270F-6DE700F41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ADC3D-E013-F5B2-543C-D2CC1C822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6F1E1-E566-C6B3-4002-93EFC5A8E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E7017-E857-6BBD-14DE-EB74FA54A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8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339D0-6A4E-7284-F54D-49B67F7E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9A530-959B-FF40-70F8-E0AF601F5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01DAD-0FFF-946C-C06E-E716DB83E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A380B-AE8E-9868-DAD3-AEE2AA993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35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DD686-174C-3690-8FFA-70F186324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767B6-E8DD-AF36-0FBC-E4556F274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67D833-C39F-71B1-1D4D-8A96F54F0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C35C3-C0D3-1D37-F7BC-A8AEA2E3E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5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F84F9-8643-88BE-663E-AB0C7A4FA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B6733-C6BF-0B64-6887-A592BC0EC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25F0EA-4E75-2259-638D-842DFABB2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9B18A-CEC0-EA84-9EAF-395874362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5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48252-CD95-4980-5287-9E980719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8BF9B-475F-4E39-5692-8C9FED9F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36969-55A6-C3F7-1910-3078E646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A33E0-5C16-4C1B-01DC-3C9942502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6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43625-40B8-6DE6-0458-747291101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C7656-3299-F233-75F1-3EF611BCE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F6B53-73DF-9018-6444-05B6F7872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4FD8A-0993-C3D8-AC81-CB2B8D756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15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0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74022-F580-8433-B309-C040E90F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19334-85BF-C6BE-150C-49AA67FC4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42D72-8137-D562-2413-6A2D51A96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D7B03-48C2-6234-E368-367DB72F3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6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35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41C30-7D55-E76F-E0A3-C4067DC35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B56D1F-F135-F9EA-83BF-2BB634CBA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0D48A-14F7-A590-EC0C-C378CA32E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3A410-8E41-1DB4-A3E0-DC98EDA7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7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0E60-E763-FBAE-FE4B-3E964826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65591-BE56-67A1-E7C2-BA8B32F01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9A595-EB3F-E183-7442-737E99C2E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4C01-E5AE-DF80-CE96-A68D76C725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8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B1CEE-E2B0-E3F2-454D-3ED99C3F2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D246C-7310-1999-7095-27119E642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8C00F-30CD-0C3B-7282-AFA72EE52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926C-ACED-B824-8F47-B33834CBA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7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606D1-8EF3-A5EC-2D6D-E3474E5D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D8341F-539D-809D-B8F6-2174F090B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E03122-1605-AF1A-5E68-2D4215B9C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C5FF9-31DB-688F-9851-AE1DE60EB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10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699E9-7837-D582-0BFA-E632A53BD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9A6E11-0B1F-9568-583A-70B266193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7C6DC-BA4E-FE4F-E4D1-130418FFF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704D9-6290-FBCF-7105-4523069C6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">
    <p:bg>
      <p:bgPr>
        <a:solidFill>
          <a:srgbClr val="EB1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77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346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7324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80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1456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0264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339072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75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5275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37901" y="1334324"/>
            <a:ext cx="1920240" cy="4992624"/>
          </a:xfrm>
        </p:spPr>
        <p:txBody>
          <a:bodyPr lIns="0" rIns="0"/>
          <a:lstStyle>
            <a:lvl1pPr marL="176213" indent="-17621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00527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3448685-45E7-5B8D-4E46-44FECC30A5E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63152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7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56A753F3-8E21-F8FC-F311-A7291271BB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493776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7F64D60-75DD-D985-EFBC-9C173CDE2D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4640" y="1335024"/>
            <a:ext cx="493776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39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3255264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8368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68368" y="1335024"/>
            <a:ext cx="3255264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27136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27136" y="1335024"/>
            <a:ext cx="3255264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15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224028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2472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20440" y="1335024"/>
            <a:ext cx="224028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2296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1280" y="1335024"/>
            <a:ext cx="224028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342120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42120" y="1335024"/>
            <a:ext cx="224028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2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182880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97886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5600" y="1335024"/>
            <a:ext cx="182880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24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81600" y="1335024"/>
            <a:ext cx="182880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468362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67600" y="1335024"/>
            <a:ext cx="182880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12A0CEB-4B0D-60FD-031D-69EED3A4330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753600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B501880-A94F-9D7D-8CC4-B3716FA977D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3600" y="1335024"/>
            <a:ext cx="1828800" cy="2514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1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3B074-3B07-0E57-B1EF-F6812220D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4937760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6A13A99-FC00-81A6-297A-C14D357F8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464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4640" y="2103120"/>
            <a:ext cx="4937760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7FFA04-4266-EB76-C232-9C0E983840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A4A96-D9EB-6DDE-6A01-725F7AE443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191FE7-A8B5-682D-84C7-9F90280016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58BB68-9328-42B3-A0F9-3A3B083EF2BE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52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CA4403-228E-D982-11B8-71EFFDAB1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3255264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F0AF-945D-1612-FEA8-992054B7A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8368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8368" y="2103120"/>
            <a:ext cx="3255264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2660DF-18E0-5445-7D6F-B1E2A46D4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7136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7136" y="2103120"/>
            <a:ext cx="3255264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21C368-1E72-48CA-929B-4401C8805A5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AEAA01-FDF7-EF7A-F41F-F69EBE76E1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DB4C55-EF9A-527B-C38E-033B253157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64C30AB-BD82-4C8A-B585-5A50C442DF09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5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2240280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044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0440" y="2103120"/>
            <a:ext cx="2240280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128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1280" y="2103120"/>
            <a:ext cx="2240280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212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2120" y="2103120"/>
            <a:ext cx="2240280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1AAD5D-057A-DD5F-90D3-857CDC599D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24F614-A8FC-DFE2-56F8-8E640DCA19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2DDEE-A8FC-94B8-B36F-64416131265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643547A-9664-4844-975D-62CB592093FC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0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7700" spc="-12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25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1828800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5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5600" y="2103120"/>
            <a:ext cx="1828800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600" y="2103120"/>
            <a:ext cx="1828800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0" y="2103120"/>
            <a:ext cx="1828800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816AF76-E218-238B-8714-A13AEDC0F5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53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53949DF-ED8E-0DEE-DBED-CB495FE60E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53600" y="2103120"/>
            <a:ext cx="1828800" cy="4023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1AAD5D-057A-DD5F-90D3-857CDC599D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24F614-A8FC-DFE2-56F8-8E640DCA19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2DDEE-A8FC-94B8-B36F-64416131265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643547A-9664-4844-975D-62CB592093FC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3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1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10972800" cy="457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3878-7BE0-2310-A612-86078B4689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CF29-7F88-6F4B-09E2-25D36FC00E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21AE2-4E9E-2DCA-4E42-C97521A81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EFE4BD-2DFA-4609-895D-EFEF7C6E5A3C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98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54864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554480"/>
            <a:ext cx="54864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2547B6F-C04C-1B8A-023F-2328C702D3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" y="3840480"/>
            <a:ext cx="54864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23A551AC-B66E-B597-2080-FD4462C44E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840480"/>
            <a:ext cx="54864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4D71-8CDC-675B-86A7-C349163986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CD24B-DB8B-D332-CD41-DCE59AE976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B885C-55AF-9895-D16F-0BE3094261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62A065-523E-4F5D-A1E3-FF3942EE8A67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73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3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3657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200" y="1554480"/>
            <a:ext cx="3657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4800" y="1554480"/>
            <a:ext cx="3657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B2B2E44-F595-7BB6-29AF-8641CEDC7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3840480"/>
            <a:ext cx="3657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1FEECA-D863-9A52-B628-DC29A5E3A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3840480"/>
            <a:ext cx="3657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1A3846-D263-B994-2288-4A3F6F2CC7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800" y="3840480"/>
            <a:ext cx="3657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2B1270B-1E15-714E-4AFB-2507475C5E9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4BD34C-DD78-3227-60AB-175D7A656D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E65964F-CA9C-418E-97E4-57D80C7DB8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D3BA94-A69C-4DF2-B5C9-A1C8B9BFC5A0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45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8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43630-6F53-6353-3B93-FFFD99FF0C79}"/>
              </a:ext>
            </a:extLst>
          </p:cNvPr>
          <p:cNvSpPr/>
          <p:nvPr userDrawn="1"/>
        </p:nvSpPr>
        <p:spPr>
          <a:xfrm>
            <a:off x="6096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22D3AC-53D5-3076-3C9D-96307BC52BBD}"/>
              </a:ext>
            </a:extLst>
          </p:cNvPr>
          <p:cNvSpPr/>
          <p:nvPr userDrawn="1"/>
        </p:nvSpPr>
        <p:spPr>
          <a:xfrm>
            <a:off x="19958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16C89-D2E6-5E44-2CA1-16056799EAD7}"/>
              </a:ext>
            </a:extLst>
          </p:cNvPr>
          <p:cNvSpPr/>
          <p:nvPr userDrawn="1"/>
        </p:nvSpPr>
        <p:spPr>
          <a:xfrm>
            <a:off x="338216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1FAF4-776F-A0E5-46E2-8CA95A136B6F}"/>
              </a:ext>
            </a:extLst>
          </p:cNvPr>
          <p:cNvSpPr/>
          <p:nvPr userDrawn="1"/>
        </p:nvSpPr>
        <p:spPr>
          <a:xfrm>
            <a:off x="476844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68878A-7B70-9407-FE72-405B0D281BF8}"/>
              </a:ext>
            </a:extLst>
          </p:cNvPr>
          <p:cNvSpPr/>
          <p:nvPr userDrawn="1"/>
        </p:nvSpPr>
        <p:spPr>
          <a:xfrm>
            <a:off x="615472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15169-7B14-3DC3-BD30-4687C6CEB050}"/>
              </a:ext>
            </a:extLst>
          </p:cNvPr>
          <p:cNvSpPr/>
          <p:nvPr userDrawn="1"/>
        </p:nvSpPr>
        <p:spPr>
          <a:xfrm>
            <a:off x="75410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D3CEB-CBC3-33AA-56E4-7243FBB670B8}"/>
              </a:ext>
            </a:extLst>
          </p:cNvPr>
          <p:cNvSpPr/>
          <p:nvPr userDrawn="1"/>
        </p:nvSpPr>
        <p:spPr>
          <a:xfrm>
            <a:off x="89272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6287BA-DFA2-9B21-DE8B-3FC50B70F90B}"/>
              </a:ext>
            </a:extLst>
          </p:cNvPr>
          <p:cNvSpPr/>
          <p:nvPr userDrawn="1"/>
        </p:nvSpPr>
        <p:spPr>
          <a:xfrm>
            <a:off x="10313559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2644A-5A85-01BD-2B03-DA2396CAD064}"/>
              </a:ext>
            </a:extLst>
          </p:cNvPr>
          <p:cNvSpPr/>
          <p:nvPr userDrawn="1"/>
        </p:nvSpPr>
        <p:spPr>
          <a:xfrm>
            <a:off x="6096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6B678-B22E-6D11-FAB3-BADDBC694158}"/>
              </a:ext>
            </a:extLst>
          </p:cNvPr>
          <p:cNvSpPr/>
          <p:nvPr userDrawn="1"/>
        </p:nvSpPr>
        <p:spPr>
          <a:xfrm>
            <a:off x="19958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2A191-3E55-9BC4-EA76-F40BD4176E67}"/>
              </a:ext>
            </a:extLst>
          </p:cNvPr>
          <p:cNvSpPr/>
          <p:nvPr userDrawn="1"/>
        </p:nvSpPr>
        <p:spPr>
          <a:xfrm>
            <a:off x="338216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0F35C9-4070-9A2F-9698-B91A7341451D}"/>
              </a:ext>
            </a:extLst>
          </p:cNvPr>
          <p:cNvSpPr/>
          <p:nvPr userDrawn="1"/>
        </p:nvSpPr>
        <p:spPr>
          <a:xfrm>
            <a:off x="476844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D6898-91DB-B3AC-F1DA-65D48A4A8502}"/>
              </a:ext>
            </a:extLst>
          </p:cNvPr>
          <p:cNvSpPr/>
          <p:nvPr userDrawn="1"/>
        </p:nvSpPr>
        <p:spPr>
          <a:xfrm>
            <a:off x="615472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BAAB28-5748-F9AC-89F5-EB1C9348877F}"/>
              </a:ext>
            </a:extLst>
          </p:cNvPr>
          <p:cNvSpPr/>
          <p:nvPr userDrawn="1"/>
        </p:nvSpPr>
        <p:spPr>
          <a:xfrm>
            <a:off x="75410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A1D538-3EC1-8418-DDF3-D4704AE0706B}"/>
              </a:ext>
            </a:extLst>
          </p:cNvPr>
          <p:cNvSpPr/>
          <p:nvPr userDrawn="1"/>
        </p:nvSpPr>
        <p:spPr>
          <a:xfrm>
            <a:off x="89272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028C3C-E97E-B0C9-C4F0-1C06EF313AC9}"/>
              </a:ext>
            </a:extLst>
          </p:cNvPr>
          <p:cNvSpPr/>
          <p:nvPr userDrawn="1"/>
        </p:nvSpPr>
        <p:spPr>
          <a:xfrm>
            <a:off x="10313559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A14B7B-0BBE-1B5D-432D-40A389F3FCCF}"/>
              </a:ext>
            </a:extLst>
          </p:cNvPr>
          <p:cNvSpPr/>
          <p:nvPr userDrawn="1"/>
        </p:nvSpPr>
        <p:spPr>
          <a:xfrm>
            <a:off x="6096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1FF21-A0D3-1C1A-B6F0-B38542FC16F3}"/>
              </a:ext>
            </a:extLst>
          </p:cNvPr>
          <p:cNvSpPr/>
          <p:nvPr userDrawn="1"/>
        </p:nvSpPr>
        <p:spPr>
          <a:xfrm>
            <a:off x="19958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E463DD-7CD5-9FB1-37AF-6EA3B554A5F6}"/>
              </a:ext>
            </a:extLst>
          </p:cNvPr>
          <p:cNvSpPr/>
          <p:nvPr userDrawn="1"/>
        </p:nvSpPr>
        <p:spPr>
          <a:xfrm>
            <a:off x="338216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C06218-BEF3-CB50-8EF6-EB54C5FCD4A5}"/>
              </a:ext>
            </a:extLst>
          </p:cNvPr>
          <p:cNvSpPr/>
          <p:nvPr userDrawn="1"/>
        </p:nvSpPr>
        <p:spPr>
          <a:xfrm>
            <a:off x="476844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D8E872-5127-7868-3A05-721AF6BA473C}"/>
              </a:ext>
            </a:extLst>
          </p:cNvPr>
          <p:cNvSpPr/>
          <p:nvPr userDrawn="1"/>
        </p:nvSpPr>
        <p:spPr>
          <a:xfrm>
            <a:off x="615472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707814-364C-ED34-E661-0B900D61D461}"/>
              </a:ext>
            </a:extLst>
          </p:cNvPr>
          <p:cNvSpPr/>
          <p:nvPr userDrawn="1"/>
        </p:nvSpPr>
        <p:spPr>
          <a:xfrm>
            <a:off x="75410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A0626-4DF1-C03E-4100-AA6C8661D9FE}"/>
              </a:ext>
            </a:extLst>
          </p:cNvPr>
          <p:cNvSpPr/>
          <p:nvPr userDrawn="1"/>
        </p:nvSpPr>
        <p:spPr>
          <a:xfrm>
            <a:off x="89272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4521DB-B096-8091-3A9C-9A982F43D88A}"/>
              </a:ext>
            </a:extLst>
          </p:cNvPr>
          <p:cNvSpPr/>
          <p:nvPr userDrawn="1"/>
        </p:nvSpPr>
        <p:spPr>
          <a:xfrm>
            <a:off x="10313559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76CD2B-19F5-416D-DEDB-846A990C8639}"/>
              </a:ext>
            </a:extLst>
          </p:cNvPr>
          <p:cNvSpPr/>
          <p:nvPr userDrawn="1"/>
        </p:nvSpPr>
        <p:spPr>
          <a:xfrm>
            <a:off x="6096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7B7B08-16E6-D7D7-4798-5C0F7C0419FA}"/>
              </a:ext>
            </a:extLst>
          </p:cNvPr>
          <p:cNvSpPr/>
          <p:nvPr userDrawn="1"/>
        </p:nvSpPr>
        <p:spPr>
          <a:xfrm>
            <a:off x="19958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240E6E-B8E3-4433-FA1E-59F51736F9D6}"/>
              </a:ext>
            </a:extLst>
          </p:cNvPr>
          <p:cNvSpPr/>
          <p:nvPr userDrawn="1"/>
        </p:nvSpPr>
        <p:spPr>
          <a:xfrm>
            <a:off x="338216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4AA11C-3F23-0B4E-141A-199111885EA7}"/>
              </a:ext>
            </a:extLst>
          </p:cNvPr>
          <p:cNvSpPr/>
          <p:nvPr userDrawn="1"/>
        </p:nvSpPr>
        <p:spPr>
          <a:xfrm>
            <a:off x="476844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3AD8E4-435B-97B8-914E-D25CC5456285}"/>
              </a:ext>
            </a:extLst>
          </p:cNvPr>
          <p:cNvSpPr/>
          <p:nvPr userDrawn="1"/>
        </p:nvSpPr>
        <p:spPr>
          <a:xfrm>
            <a:off x="615472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0FE684-33AB-F095-B7EA-72178F993F53}"/>
              </a:ext>
            </a:extLst>
          </p:cNvPr>
          <p:cNvSpPr/>
          <p:nvPr userDrawn="1"/>
        </p:nvSpPr>
        <p:spPr>
          <a:xfrm>
            <a:off x="75410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489701-AA7F-0E3A-8312-681D092709AF}"/>
              </a:ext>
            </a:extLst>
          </p:cNvPr>
          <p:cNvSpPr/>
          <p:nvPr userDrawn="1"/>
        </p:nvSpPr>
        <p:spPr>
          <a:xfrm>
            <a:off x="89272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FC289-BF79-2F3D-5FDF-6B40CC38857C}"/>
              </a:ext>
            </a:extLst>
          </p:cNvPr>
          <p:cNvSpPr/>
          <p:nvPr userDrawn="1"/>
        </p:nvSpPr>
        <p:spPr>
          <a:xfrm>
            <a:off x="10313559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9" name="row 1 Picture Placeholder 1">
            <a:extLst>
              <a:ext uri="{FF2B5EF4-FFF2-40B4-BE49-F238E27FC236}">
                <a16:creationId xmlns:a16="http://schemas.microsoft.com/office/drawing/2014/main" id="{85227A43-5C4D-89D4-E160-A1290BB35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604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ow 1 Picture Placeholder 2">
            <a:extLst>
              <a:ext uri="{FF2B5EF4-FFF2-40B4-BE49-F238E27FC236}">
                <a16:creationId xmlns:a16="http://schemas.microsoft.com/office/drawing/2014/main" id="{9566F144-B3C8-7936-839D-AC16AF52DC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34595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row 1 Picture Placeholder 3">
            <a:extLst>
              <a:ext uri="{FF2B5EF4-FFF2-40B4-BE49-F238E27FC236}">
                <a16:creationId xmlns:a16="http://schemas.microsoft.com/office/drawing/2014/main" id="{38732D4D-83B3-1F93-6FCC-5298384D9F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1781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ow 1 Picture Placeholder 4">
            <a:extLst>
              <a:ext uri="{FF2B5EF4-FFF2-40B4-BE49-F238E27FC236}">
                <a16:creationId xmlns:a16="http://schemas.microsoft.com/office/drawing/2014/main" id="{9730AE84-83EF-0982-5104-F629973C19B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4163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row 1 Picture Placeholder 5">
            <a:extLst>
              <a:ext uri="{FF2B5EF4-FFF2-40B4-BE49-F238E27FC236}">
                <a16:creationId xmlns:a16="http://schemas.microsoft.com/office/drawing/2014/main" id="{EEFEB949-3A10-F7A6-9FBE-5FCB94B66A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96154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ow 1 Picture Placeholder 6">
            <a:extLst>
              <a:ext uri="{FF2B5EF4-FFF2-40B4-BE49-F238E27FC236}">
                <a16:creationId xmlns:a16="http://schemas.microsoft.com/office/drawing/2014/main" id="{2CE4B71B-7112-B353-61F2-EBAE24BE1F3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583340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row 1 Picture Placeholder 7">
            <a:extLst>
              <a:ext uri="{FF2B5EF4-FFF2-40B4-BE49-F238E27FC236}">
                <a16:creationId xmlns:a16="http://schemas.microsoft.com/office/drawing/2014/main" id="{4C5A0B2F-5A91-9643-DAA7-BE0BB2A8A1E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0527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ow 1 Picture Placeholder 8">
            <a:extLst>
              <a:ext uri="{FF2B5EF4-FFF2-40B4-BE49-F238E27FC236}">
                <a16:creationId xmlns:a16="http://schemas.microsoft.com/office/drawing/2014/main" id="{67D3AFDE-20B1-971A-47DD-2857ACC39B5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57713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row 2 Picture Placeholder 1">
            <a:extLst>
              <a:ext uri="{FF2B5EF4-FFF2-40B4-BE49-F238E27FC236}">
                <a16:creationId xmlns:a16="http://schemas.microsoft.com/office/drawing/2014/main" id="{31380899-193D-8D5B-FA8D-2BE0066077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2604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row 2 Picture Placeholder 2">
            <a:extLst>
              <a:ext uri="{FF2B5EF4-FFF2-40B4-BE49-F238E27FC236}">
                <a16:creationId xmlns:a16="http://schemas.microsoft.com/office/drawing/2014/main" id="{7B8CC7C2-EB24-E4BC-3521-F28289F3479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34595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row 2 Picture Placeholder 3">
            <a:extLst>
              <a:ext uri="{FF2B5EF4-FFF2-40B4-BE49-F238E27FC236}">
                <a16:creationId xmlns:a16="http://schemas.microsoft.com/office/drawing/2014/main" id="{EFD6C08E-A520-2F29-E386-E6C25BFE1DC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21781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row 2 Picture Placeholder 4">
            <a:extLst>
              <a:ext uri="{FF2B5EF4-FFF2-40B4-BE49-F238E27FC236}">
                <a16:creationId xmlns:a16="http://schemas.microsoft.com/office/drawing/2014/main" id="{9E409B64-BE44-35A7-5522-CD1CA05D7F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14163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row 2 Picture Placeholder 5">
            <a:extLst>
              <a:ext uri="{FF2B5EF4-FFF2-40B4-BE49-F238E27FC236}">
                <a16:creationId xmlns:a16="http://schemas.microsoft.com/office/drawing/2014/main" id="{AD31BCC3-7CA0-F8E3-12BB-D29C067DB87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96154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row 2 Picture Placeholder 6">
            <a:extLst>
              <a:ext uri="{FF2B5EF4-FFF2-40B4-BE49-F238E27FC236}">
                <a16:creationId xmlns:a16="http://schemas.microsoft.com/office/drawing/2014/main" id="{04774E24-BE0E-4649-FF50-F6B3FEF0D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83340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row 2 Picture Placeholder 7">
            <a:extLst>
              <a:ext uri="{FF2B5EF4-FFF2-40B4-BE49-F238E27FC236}">
                <a16:creationId xmlns:a16="http://schemas.microsoft.com/office/drawing/2014/main" id="{45A8A087-E4BE-14C2-8362-83F49B8CAC1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970527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ow 2 Picture Placeholder 8">
            <a:extLst>
              <a:ext uri="{FF2B5EF4-FFF2-40B4-BE49-F238E27FC236}">
                <a16:creationId xmlns:a16="http://schemas.microsoft.com/office/drawing/2014/main" id="{A6980176-7120-F9D6-7B2A-01D8BD184D9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57713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row 3 Picture Placeholder 1">
            <a:extLst>
              <a:ext uri="{FF2B5EF4-FFF2-40B4-BE49-F238E27FC236}">
                <a16:creationId xmlns:a16="http://schemas.microsoft.com/office/drawing/2014/main" id="{01052543-B91F-CF1D-C997-F322760047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604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ow 3 Picture Placeholder 2">
            <a:extLst>
              <a:ext uri="{FF2B5EF4-FFF2-40B4-BE49-F238E27FC236}">
                <a16:creationId xmlns:a16="http://schemas.microsoft.com/office/drawing/2014/main" id="{70569A68-72F9-E2FE-E32D-819866ED0C3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34595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ow 3 Picture Placeholder 3">
            <a:extLst>
              <a:ext uri="{FF2B5EF4-FFF2-40B4-BE49-F238E27FC236}">
                <a16:creationId xmlns:a16="http://schemas.microsoft.com/office/drawing/2014/main" id="{D2BD4873-307A-6A42-64CF-510EDD057A8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21781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ow 3 Picture Placeholder 4">
            <a:extLst>
              <a:ext uri="{FF2B5EF4-FFF2-40B4-BE49-F238E27FC236}">
                <a16:creationId xmlns:a16="http://schemas.microsoft.com/office/drawing/2014/main" id="{654B3D41-F5AE-BC4D-CA7C-AE67AEE80F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814163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row 3 Picture Placeholder 5">
            <a:extLst>
              <a:ext uri="{FF2B5EF4-FFF2-40B4-BE49-F238E27FC236}">
                <a16:creationId xmlns:a16="http://schemas.microsoft.com/office/drawing/2014/main" id="{2049E2F9-304E-BEA6-C347-8BE731201E1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96154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ow 3 Picture Placeholder 6">
            <a:extLst>
              <a:ext uri="{FF2B5EF4-FFF2-40B4-BE49-F238E27FC236}">
                <a16:creationId xmlns:a16="http://schemas.microsoft.com/office/drawing/2014/main" id="{DA987F5A-D0BE-C880-0AB8-1EED29A441A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583340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ow 3 Picture Placeholder 7">
            <a:extLst>
              <a:ext uri="{FF2B5EF4-FFF2-40B4-BE49-F238E27FC236}">
                <a16:creationId xmlns:a16="http://schemas.microsoft.com/office/drawing/2014/main" id="{9B4A1B9D-0A3A-2F81-8CED-F338B7A6E38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970527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row 3 Picture Placeholder 8">
            <a:extLst>
              <a:ext uri="{FF2B5EF4-FFF2-40B4-BE49-F238E27FC236}">
                <a16:creationId xmlns:a16="http://schemas.microsoft.com/office/drawing/2014/main" id="{6DF27D75-B058-220A-4405-64C938FF8FE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357713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row 4 Picture Placeholder 1">
            <a:extLst>
              <a:ext uri="{FF2B5EF4-FFF2-40B4-BE49-F238E27FC236}">
                <a16:creationId xmlns:a16="http://schemas.microsoft.com/office/drawing/2014/main" id="{BB6EB70A-D535-38CE-382E-56A416834C4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52604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row 4 Picture Placeholder 2">
            <a:extLst>
              <a:ext uri="{FF2B5EF4-FFF2-40B4-BE49-F238E27FC236}">
                <a16:creationId xmlns:a16="http://schemas.microsoft.com/office/drawing/2014/main" id="{F972114E-1368-BF87-A84F-E158424B35F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034595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row 4 Picture Placeholder 3">
            <a:extLst>
              <a:ext uri="{FF2B5EF4-FFF2-40B4-BE49-F238E27FC236}">
                <a16:creationId xmlns:a16="http://schemas.microsoft.com/office/drawing/2014/main" id="{278EFBC8-2747-F4D4-BC80-EDB3F561FDB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21781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row 4 Picture Placeholder 4">
            <a:extLst>
              <a:ext uri="{FF2B5EF4-FFF2-40B4-BE49-F238E27FC236}">
                <a16:creationId xmlns:a16="http://schemas.microsoft.com/office/drawing/2014/main" id="{937E185F-2AC1-06ED-C749-94E4BD3D165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14163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row 4 Picture Placeholder 5">
            <a:extLst>
              <a:ext uri="{FF2B5EF4-FFF2-40B4-BE49-F238E27FC236}">
                <a16:creationId xmlns:a16="http://schemas.microsoft.com/office/drawing/2014/main" id="{C1D6FD23-AD0E-00F8-F84E-0A75AD27C4FE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6154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row 4 Picture Placeholder 6">
            <a:extLst>
              <a:ext uri="{FF2B5EF4-FFF2-40B4-BE49-F238E27FC236}">
                <a16:creationId xmlns:a16="http://schemas.microsoft.com/office/drawing/2014/main" id="{98E69D93-6780-2C21-235D-AD050AA6C84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83340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row 4 Picture Placeholder 7">
            <a:extLst>
              <a:ext uri="{FF2B5EF4-FFF2-40B4-BE49-F238E27FC236}">
                <a16:creationId xmlns:a16="http://schemas.microsoft.com/office/drawing/2014/main" id="{951CAB42-3A74-8C1A-33D9-B956194E62C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970527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row 4 Picture Placeholder 8">
            <a:extLst>
              <a:ext uri="{FF2B5EF4-FFF2-40B4-BE49-F238E27FC236}">
                <a16:creationId xmlns:a16="http://schemas.microsoft.com/office/drawing/2014/main" id="{840EF6F4-48B1-B7EA-5C60-0375F6CADFB9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357713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3878-7BE0-2310-A612-86078B4689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CF29-7F88-6F4B-09E2-25D36FC00E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21AE2-4E9E-2DCA-4E42-C97521A81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EFE4BD-2DFA-4609-895D-EFEF7C6E5A3C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224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-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48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3012926"/>
            <a:ext cx="5334001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31B34F-5072-BCFE-838A-B26F9DFCB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wrap="non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0383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0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Bottom Graphic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/>
          <a:lstStyle>
            <a:lvl1pPr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D1D8-9BA5-4CA3-A987-D4ACB6D38028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03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2 Image -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5720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1920240" cy="91887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657600" y="6583680"/>
            <a:ext cx="89768" cy="92333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3509"/>
            <a:ext cx="1748393" cy="2019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861FAB-3FDE-4C87-9308-E91AC57E0401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0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Imag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676656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59436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4320" y="0"/>
            <a:ext cx="429768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3657600" cy="91887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486400" y="6583680"/>
            <a:ext cx="89768" cy="92333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3510"/>
            <a:ext cx="1748393" cy="2019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6C1D8EA-4650-4E5E-943B-91110B552664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8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77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D7C0ED63-3C6C-8868-F40A-8C33E74887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6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1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58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75479F-3CBB-5D2A-4512-AE1310D8851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91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1456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0264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339072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C7DF4-91CF-55B7-3AA7-65526726F5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65DB8-BEAA-621B-BC19-2D34AB75BC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598055-59DC-88A9-9B38-40423C55EF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99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5026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37404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399782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B82708F-B3F7-E5C0-481F-8B2177EAF19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662160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C7DF4-91CF-55B7-3AA7-65526726F5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65DB8-BEAA-621B-BC19-2D34AB75BC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598055-59DC-88A9-9B38-40423C55EF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60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mage and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44B0349E-3471-3051-A5B9-9681553EB9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4937760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42B398-0C77-E84A-DD6A-3B9AC2D5E3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4640" y="1335024"/>
            <a:ext cx="4937760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51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mage and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F7FA6101-2BCD-3F7A-5BFE-9C338D8F8C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8368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F35FB27-0B90-CA7E-FF2E-695B6A9CA1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68368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75479F-3CBB-5D2A-4512-AE1310D8851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27136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7A90959-8D39-E413-9AB9-75B5F74E177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27136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56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Image and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2472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2044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2296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128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342120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4212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82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Image and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97886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5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24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81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468362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67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BE2B1C7-C0C6-88D0-FF18-EFB8EA2C6280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753600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81BA51A-079B-3E84-046F-16707EFD3E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3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87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3B074-3B07-0E57-B1EF-F6812220D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493776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6A13A99-FC00-81A6-297A-C14D357F8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464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4640" y="2103120"/>
            <a:ext cx="493776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47277-7A32-0B74-3121-513308B5D1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0626B-1616-3551-DB78-E30E2BEA44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DFF53-DA3C-5459-13CB-66ACAB1EF0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7EF6CD1-9159-44AF-9B3E-C7AC0C13304D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107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CA4403-228E-D982-11B8-71EFFDAB1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F0AF-945D-1612-FEA8-992054B7A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8368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8368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2660DF-18E0-5445-7D6F-B1E2A46D4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7136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7136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C05D25-57B4-0131-8D02-41BDA2225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038FF-7BCA-3951-3D43-F22FDDDCE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D0F27E-11AC-F723-B425-6B4C9993142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63D66E-2377-4F68-BD8E-DC3D382E60FF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5400" spc="-12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012926"/>
            <a:ext cx="5334002" cy="1655762"/>
          </a:xfrm>
        </p:spPr>
        <p:txBody>
          <a:bodyPr lIns="0" r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31B34F-5072-BCFE-838A-B26F9DFCB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wrap="non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954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044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044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128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128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212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212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8D57720-7135-4F3C-DEEA-C27247DB4D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8E7BE0-DA47-ECEF-0F48-3164312A54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115E1D6-9D19-3D32-1DF3-6D23F19EF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3A5FDA7-3BA9-4E16-ABA0-3A8FCF7624A5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05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5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5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B1CE22D-7742-2553-0BC5-65F5E18C47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53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04FB2745-7A67-1B1D-6FE0-E5A68CD71D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53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8D57720-7135-4F3C-DEEA-C27247DB4D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8E7BE0-DA47-ECEF-0F48-3164312A54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115E1D6-9D19-3D32-1DF3-6D23F19EF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3A5FDA7-3BA9-4E16-ABA0-3A8FCF7624A5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01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1x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10972800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8FEA5-D82D-FEBA-BC6B-F712F94ADF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FE176-D609-C102-9210-1A0665ED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8EAAE-6B19-EE89-F051-EA38D1ED64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79301B-1302-4B33-9C57-FD5EA730D9CA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3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2x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554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2547B6F-C04C-1B8A-023F-2328C702D3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" y="3840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23A551AC-B66E-B597-2080-FD4462C44E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840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8B94F-08BB-377E-AE6E-61B7A9C938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E0779-5716-A672-960E-6B3AB7CCC5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4B95E-CC09-DA87-F49C-D0FD58732B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29D3C5-7FDF-4810-8CE7-16EC6383A5D6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981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3x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2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48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B2B2E44-F595-7BB6-29AF-8641CEDC7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1FEECA-D863-9A52-B628-DC29A5E3A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1A3846-D263-B994-2288-4A3F6F2CC7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8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72CA8-A577-174B-FB2C-9B4EB53A31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042B7-6E1D-C52E-AA27-9C2FF0C0DD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CB33B-0DFA-0E46-569E-3A30D639B58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90D5A5-4AEE-444F-B6C9-C3F1538FF45D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784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8x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AA268-608E-203C-7A51-367C326D1570}"/>
              </a:ext>
            </a:extLst>
          </p:cNvPr>
          <p:cNvSpPr/>
          <p:nvPr userDrawn="1"/>
        </p:nvSpPr>
        <p:spPr>
          <a:xfrm>
            <a:off x="6096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E7C4E-A950-5E7D-A0C2-FCEFEEFFD63B}"/>
              </a:ext>
            </a:extLst>
          </p:cNvPr>
          <p:cNvSpPr/>
          <p:nvPr userDrawn="1"/>
        </p:nvSpPr>
        <p:spPr>
          <a:xfrm>
            <a:off x="19958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28CC5C-6C7A-E3B3-012C-E9C0432BE08E}"/>
              </a:ext>
            </a:extLst>
          </p:cNvPr>
          <p:cNvSpPr/>
          <p:nvPr userDrawn="1"/>
        </p:nvSpPr>
        <p:spPr>
          <a:xfrm>
            <a:off x="338216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3573D4-E54C-C99F-F61B-CBC21CA91EED}"/>
              </a:ext>
            </a:extLst>
          </p:cNvPr>
          <p:cNvSpPr/>
          <p:nvPr userDrawn="1"/>
        </p:nvSpPr>
        <p:spPr>
          <a:xfrm>
            <a:off x="476844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16B734-342F-9A1D-45D0-D102A3F8E11C}"/>
              </a:ext>
            </a:extLst>
          </p:cNvPr>
          <p:cNvSpPr/>
          <p:nvPr userDrawn="1"/>
        </p:nvSpPr>
        <p:spPr>
          <a:xfrm>
            <a:off x="615472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C3299-D9CC-DB39-2D3B-3F38400729B6}"/>
              </a:ext>
            </a:extLst>
          </p:cNvPr>
          <p:cNvSpPr/>
          <p:nvPr userDrawn="1"/>
        </p:nvSpPr>
        <p:spPr>
          <a:xfrm>
            <a:off x="75410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B7A0D9-63D4-923F-0B2C-2241DA938B85}"/>
              </a:ext>
            </a:extLst>
          </p:cNvPr>
          <p:cNvSpPr/>
          <p:nvPr userDrawn="1"/>
        </p:nvSpPr>
        <p:spPr>
          <a:xfrm>
            <a:off x="89272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BBB5FA-838E-2F55-A783-CE18CFB555D4}"/>
              </a:ext>
            </a:extLst>
          </p:cNvPr>
          <p:cNvSpPr/>
          <p:nvPr userDrawn="1"/>
        </p:nvSpPr>
        <p:spPr>
          <a:xfrm>
            <a:off x="10313559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E21CC9-8607-D4B4-0A69-84E115EA1B4E}"/>
              </a:ext>
            </a:extLst>
          </p:cNvPr>
          <p:cNvSpPr/>
          <p:nvPr userDrawn="1"/>
        </p:nvSpPr>
        <p:spPr>
          <a:xfrm>
            <a:off x="6096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A79D0A-A70C-E894-177D-EECF5FA284B5}"/>
              </a:ext>
            </a:extLst>
          </p:cNvPr>
          <p:cNvSpPr/>
          <p:nvPr userDrawn="1"/>
        </p:nvSpPr>
        <p:spPr>
          <a:xfrm>
            <a:off x="19958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566EE-102B-BAE0-3B43-462B12F42154}"/>
              </a:ext>
            </a:extLst>
          </p:cNvPr>
          <p:cNvSpPr/>
          <p:nvPr userDrawn="1"/>
        </p:nvSpPr>
        <p:spPr>
          <a:xfrm>
            <a:off x="338216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A8B909-1FB7-2ECE-4CE5-D4CB1C6BB0CC}"/>
              </a:ext>
            </a:extLst>
          </p:cNvPr>
          <p:cNvSpPr/>
          <p:nvPr userDrawn="1"/>
        </p:nvSpPr>
        <p:spPr>
          <a:xfrm>
            <a:off x="476844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7EF83-4A21-DA0F-C923-796582EDAEED}"/>
              </a:ext>
            </a:extLst>
          </p:cNvPr>
          <p:cNvSpPr/>
          <p:nvPr userDrawn="1"/>
        </p:nvSpPr>
        <p:spPr>
          <a:xfrm>
            <a:off x="615472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B53162-80D6-1DB6-445D-F0BBEB4165AB}"/>
              </a:ext>
            </a:extLst>
          </p:cNvPr>
          <p:cNvSpPr/>
          <p:nvPr userDrawn="1"/>
        </p:nvSpPr>
        <p:spPr>
          <a:xfrm>
            <a:off x="75410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43A33A-2128-3B66-F13D-BC2C34FC5C9C}"/>
              </a:ext>
            </a:extLst>
          </p:cNvPr>
          <p:cNvSpPr/>
          <p:nvPr userDrawn="1"/>
        </p:nvSpPr>
        <p:spPr>
          <a:xfrm>
            <a:off x="89272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562438-B088-47C6-D95D-D104D74DC604}"/>
              </a:ext>
            </a:extLst>
          </p:cNvPr>
          <p:cNvSpPr/>
          <p:nvPr userDrawn="1"/>
        </p:nvSpPr>
        <p:spPr>
          <a:xfrm>
            <a:off x="10313559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C61161-4E67-459F-36FF-24C259411D06}"/>
              </a:ext>
            </a:extLst>
          </p:cNvPr>
          <p:cNvSpPr/>
          <p:nvPr userDrawn="1"/>
        </p:nvSpPr>
        <p:spPr>
          <a:xfrm>
            <a:off x="6096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75AF7F-E549-C9DD-4BD9-037177E7F735}"/>
              </a:ext>
            </a:extLst>
          </p:cNvPr>
          <p:cNvSpPr/>
          <p:nvPr userDrawn="1"/>
        </p:nvSpPr>
        <p:spPr>
          <a:xfrm>
            <a:off x="19958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738BA7-9D68-1ED9-04A0-99A171217587}"/>
              </a:ext>
            </a:extLst>
          </p:cNvPr>
          <p:cNvSpPr/>
          <p:nvPr userDrawn="1"/>
        </p:nvSpPr>
        <p:spPr>
          <a:xfrm>
            <a:off x="338216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51B5DB-1CA5-4B88-AC22-BE9FD9798353}"/>
              </a:ext>
            </a:extLst>
          </p:cNvPr>
          <p:cNvSpPr/>
          <p:nvPr userDrawn="1"/>
        </p:nvSpPr>
        <p:spPr>
          <a:xfrm>
            <a:off x="476844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7C6676-9FF0-FCE1-4305-AC9BA6E9220A}"/>
              </a:ext>
            </a:extLst>
          </p:cNvPr>
          <p:cNvSpPr/>
          <p:nvPr userDrawn="1"/>
        </p:nvSpPr>
        <p:spPr>
          <a:xfrm>
            <a:off x="615472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B257B7-9C16-9561-3AC1-D8314943FC74}"/>
              </a:ext>
            </a:extLst>
          </p:cNvPr>
          <p:cNvSpPr/>
          <p:nvPr userDrawn="1"/>
        </p:nvSpPr>
        <p:spPr>
          <a:xfrm>
            <a:off x="75410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ECCC7F-B9E9-3B8B-6F0D-FAA1040749DF}"/>
              </a:ext>
            </a:extLst>
          </p:cNvPr>
          <p:cNvSpPr/>
          <p:nvPr userDrawn="1"/>
        </p:nvSpPr>
        <p:spPr>
          <a:xfrm>
            <a:off x="89272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1038EB-0E1A-05F1-2DFF-EA052237F7F6}"/>
              </a:ext>
            </a:extLst>
          </p:cNvPr>
          <p:cNvSpPr/>
          <p:nvPr userDrawn="1"/>
        </p:nvSpPr>
        <p:spPr>
          <a:xfrm>
            <a:off x="10313559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C02E06-B728-D76A-FEAA-446234F0F31F}"/>
              </a:ext>
            </a:extLst>
          </p:cNvPr>
          <p:cNvSpPr/>
          <p:nvPr userDrawn="1"/>
        </p:nvSpPr>
        <p:spPr>
          <a:xfrm>
            <a:off x="6096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06809-ECBD-19DD-3B50-1DBAD7BADF1F}"/>
              </a:ext>
            </a:extLst>
          </p:cNvPr>
          <p:cNvSpPr/>
          <p:nvPr userDrawn="1"/>
        </p:nvSpPr>
        <p:spPr>
          <a:xfrm>
            <a:off x="19958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6C519C-7E49-E916-FA16-159BABE49412}"/>
              </a:ext>
            </a:extLst>
          </p:cNvPr>
          <p:cNvSpPr/>
          <p:nvPr userDrawn="1"/>
        </p:nvSpPr>
        <p:spPr>
          <a:xfrm>
            <a:off x="338216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B91923-6A62-AD7F-31E0-673400D0EB1E}"/>
              </a:ext>
            </a:extLst>
          </p:cNvPr>
          <p:cNvSpPr/>
          <p:nvPr userDrawn="1"/>
        </p:nvSpPr>
        <p:spPr>
          <a:xfrm>
            <a:off x="476844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27D94D-DCFC-5DFD-EA77-925FCC34A4D7}"/>
              </a:ext>
            </a:extLst>
          </p:cNvPr>
          <p:cNvSpPr/>
          <p:nvPr userDrawn="1"/>
        </p:nvSpPr>
        <p:spPr>
          <a:xfrm>
            <a:off x="615472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CF9808-730A-9487-1316-4BBE4EB4937B}"/>
              </a:ext>
            </a:extLst>
          </p:cNvPr>
          <p:cNvSpPr/>
          <p:nvPr userDrawn="1"/>
        </p:nvSpPr>
        <p:spPr>
          <a:xfrm>
            <a:off x="75410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E5A07D-9FF2-8979-5D57-8C122DB99FB7}"/>
              </a:ext>
            </a:extLst>
          </p:cNvPr>
          <p:cNvSpPr/>
          <p:nvPr userDrawn="1"/>
        </p:nvSpPr>
        <p:spPr>
          <a:xfrm>
            <a:off x="89272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263E6F-C1EE-9BCC-34DD-8FE8B2AE793A}"/>
              </a:ext>
            </a:extLst>
          </p:cNvPr>
          <p:cNvSpPr/>
          <p:nvPr userDrawn="1"/>
        </p:nvSpPr>
        <p:spPr>
          <a:xfrm>
            <a:off x="10313559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ow 1 Picture Placeholder 1">
            <a:extLst>
              <a:ext uri="{FF2B5EF4-FFF2-40B4-BE49-F238E27FC236}">
                <a16:creationId xmlns:a16="http://schemas.microsoft.com/office/drawing/2014/main" id="{F7FA6101-2BCD-3F7A-5BFE-9C338D8F8C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604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ow 1 Picture Placeholder 2">
            <a:extLst>
              <a:ext uri="{FF2B5EF4-FFF2-40B4-BE49-F238E27FC236}">
                <a16:creationId xmlns:a16="http://schemas.microsoft.com/office/drawing/2014/main" id="{D4489A75-D166-8CF2-E0D8-0EDFD46D7A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34595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row 1 Picture Placeholder 3">
            <a:extLst>
              <a:ext uri="{FF2B5EF4-FFF2-40B4-BE49-F238E27FC236}">
                <a16:creationId xmlns:a16="http://schemas.microsoft.com/office/drawing/2014/main" id="{2F08C9C9-CDFB-BCD2-FB33-888CA3CCB05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1781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row 1 Picture Placeholder 4">
            <a:extLst>
              <a:ext uri="{FF2B5EF4-FFF2-40B4-BE49-F238E27FC236}">
                <a16:creationId xmlns:a16="http://schemas.microsoft.com/office/drawing/2014/main" id="{899B4827-9E43-021A-8937-A582894584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4163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row 1 Picture Placeholder 5">
            <a:extLst>
              <a:ext uri="{FF2B5EF4-FFF2-40B4-BE49-F238E27FC236}">
                <a16:creationId xmlns:a16="http://schemas.microsoft.com/office/drawing/2014/main" id="{B06F7986-6ED4-86E5-5E13-935D3BEE8F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96154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row 1 Picture Placeholder 6">
            <a:extLst>
              <a:ext uri="{FF2B5EF4-FFF2-40B4-BE49-F238E27FC236}">
                <a16:creationId xmlns:a16="http://schemas.microsoft.com/office/drawing/2014/main" id="{7C94F9B6-35CC-47D7-4715-2D9BDFED9D9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583340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ow 1 Picture Placeholder 7">
            <a:extLst>
              <a:ext uri="{FF2B5EF4-FFF2-40B4-BE49-F238E27FC236}">
                <a16:creationId xmlns:a16="http://schemas.microsoft.com/office/drawing/2014/main" id="{D2A4DA41-8FCC-44A0-0C9D-A7CDFAC962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0527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row 1 Picture Placeholder 8">
            <a:extLst>
              <a:ext uri="{FF2B5EF4-FFF2-40B4-BE49-F238E27FC236}">
                <a16:creationId xmlns:a16="http://schemas.microsoft.com/office/drawing/2014/main" id="{4137539C-29C3-8821-FFE4-1C210898C68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57713" y="1374235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ow 2 Picture Placeholder 1">
            <a:extLst>
              <a:ext uri="{FF2B5EF4-FFF2-40B4-BE49-F238E27FC236}">
                <a16:creationId xmlns:a16="http://schemas.microsoft.com/office/drawing/2014/main" id="{3C1DEC0A-CFBB-A174-7825-D3E127900D3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2604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ow 2 Picture Placeholder 2">
            <a:extLst>
              <a:ext uri="{FF2B5EF4-FFF2-40B4-BE49-F238E27FC236}">
                <a16:creationId xmlns:a16="http://schemas.microsoft.com/office/drawing/2014/main" id="{E7BAB826-4B9F-721B-9415-8435857190B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34595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ow 2 Picture Placeholder 3">
            <a:extLst>
              <a:ext uri="{FF2B5EF4-FFF2-40B4-BE49-F238E27FC236}">
                <a16:creationId xmlns:a16="http://schemas.microsoft.com/office/drawing/2014/main" id="{FF2B11DB-3A14-D3C9-2C6D-B1CA3D622F9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21781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ow 2 Picture Placeholder 4">
            <a:extLst>
              <a:ext uri="{FF2B5EF4-FFF2-40B4-BE49-F238E27FC236}">
                <a16:creationId xmlns:a16="http://schemas.microsoft.com/office/drawing/2014/main" id="{46336BAC-196F-BEEE-4E28-6A330A25A67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14163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ow 2 Picture Placeholder 5">
            <a:extLst>
              <a:ext uri="{FF2B5EF4-FFF2-40B4-BE49-F238E27FC236}">
                <a16:creationId xmlns:a16="http://schemas.microsoft.com/office/drawing/2014/main" id="{C2FFB65A-9236-4CE6-2307-E94FE71BB87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96154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row 2 Picture Placeholder 6">
            <a:extLst>
              <a:ext uri="{FF2B5EF4-FFF2-40B4-BE49-F238E27FC236}">
                <a16:creationId xmlns:a16="http://schemas.microsoft.com/office/drawing/2014/main" id="{4B9A60F2-7615-8938-B4B4-67C1CBF42CF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83340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7" name="row 2 Picture Placeholder 7">
            <a:extLst>
              <a:ext uri="{FF2B5EF4-FFF2-40B4-BE49-F238E27FC236}">
                <a16:creationId xmlns:a16="http://schemas.microsoft.com/office/drawing/2014/main" id="{3E419932-76A6-541D-128A-A84A5BEEC30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970527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8" name="row 2 Picture Placeholder 8">
            <a:extLst>
              <a:ext uri="{FF2B5EF4-FFF2-40B4-BE49-F238E27FC236}">
                <a16:creationId xmlns:a16="http://schemas.microsoft.com/office/drawing/2014/main" id="{758DFE5A-82A8-803E-2660-E9B48CD58C8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57713" y="2645822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9" name="row 3 Picture Placeholder 1">
            <a:extLst>
              <a:ext uri="{FF2B5EF4-FFF2-40B4-BE49-F238E27FC236}">
                <a16:creationId xmlns:a16="http://schemas.microsoft.com/office/drawing/2014/main" id="{9E32F521-6FD0-503D-9FF1-BBD7A8CA51E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604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0" name="row 3 Picture Placeholder 2">
            <a:extLst>
              <a:ext uri="{FF2B5EF4-FFF2-40B4-BE49-F238E27FC236}">
                <a16:creationId xmlns:a16="http://schemas.microsoft.com/office/drawing/2014/main" id="{D836B38E-8809-B0C0-92F7-BD89C610B1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34595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1" name="row 3 Picture Placeholder 3">
            <a:extLst>
              <a:ext uri="{FF2B5EF4-FFF2-40B4-BE49-F238E27FC236}">
                <a16:creationId xmlns:a16="http://schemas.microsoft.com/office/drawing/2014/main" id="{6D54014E-0644-8A1E-AAFF-5E8A476ACC3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21781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row 3 Picture Placeholder 4">
            <a:extLst>
              <a:ext uri="{FF2B5EF4-FFF2-40B4-BE49-F238E27FC236}">
                <a16:creationId xmlns:a16="http://schemas.microsoft.com/office/drawing/2014/main" id="{C50DA082-240B-5F1B-A722-C64B3BA9FD4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814163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3" name="row 3 Picture Placeholder 5">
            <a:extLst>
              <a:ext uri="{FF2B5EF4-FFF2-40B4-BE49-F238E27FC236}">
                <a16:creationId xmlns:a16="http://schemas.microsoft.com/office/drawing/2014/main" id="{7F494D05-1215-155F-73B6-BF770FF811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96154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4" name="row 3 Picture Placeholder 6">
            <a:extLst>
              <a:ext uri="{FF2B5EF4-FFF2-40B4-BE49-F238E27FC236}">
                <a16:creationId xmlns:a16="http://schemas.microsoft.com/office/drawing/2014/main" id="{D0EC0EE6-CC94-3C74-DDBA-56893AD1E43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583340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5" name="row 3 Picture Placeholder 7">
            <a:extLst>
              <a:ext uri="{FF2B5EF4-FFF2-40B4-BE49-F238E27FC236}">
                <a16:creationId xmlns:a16="http://schemas.microsoft.com/office/drawing/2014/main" id="{5FBD18F7-9E73-C66B-2846-56D8CEA15AD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970527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row 3 Picture Placeholder 8">
            <a:extLst>
              <a:ext uri="{FF2B5EF4-FFF2-40B4-BE49-F238E27FC236}">
                <a16:creationId xmlns:a16="http://schemas.microsoft.com/office/drawing/2014/main" id="{7B5CFE7D-04C3-F349-69EC-8D436A9E920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357713" y="3924554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7" name="row 4 Picture Placeholder 1">
            <a:extLst>
              <a:ext uri="{FF2B5EF4-FFF2-40B4-BE49-F238E27FC236}">
                <a16:creationId xmlns:a16="http://schemas.microsoft.com/office/drawing/2014/main" id="{24399C3F-6491-6E43-B837-BD446D088A0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52604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8" name="row 4 Picture Placeholder 2">
            <a:extLst>
              <a:ext uri="{FF2B5EF4-FFF2-40B4-BE49-F238E27FC236}">
                <a16:creationId xmlns:a16="http://schemas.microsoft.com/office/drawing/2014/main" id="{2036CAF2-E770-6062-EF33-0DD11CD01C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034595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9" name="row 4 Picture Placeholder 3">
            <a:extLst>
              <a:ext uri="{FF2B5EF4-FFF2-40B4-BE49-F238E27FC236}">
                <a16:creationId xmlns:a16="http://schemas.microsoft.com/office/drawing/2014/main" id="{30F775ED-4D01-9DC2-7605-D281FB771C2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21781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0" name="row 4 Picture Placeholder 4">
            <a:extLst>
              <a:ext uri="{FF2B5EF4-FFF2-40B4-BE49-F238E27FC236}">
                <a16:creationId xmlns:a16="http://schemas.microsoft.com/office/drawing/2014/main" id="{DEE28737-AC75-102C-4BA8-96E6F4330BB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14163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1" name="row 4 Picture Placeholder 5">
            <a:extLst>
              <a:ext uri="{FF2B5EF4-FFF2-40B4-BE49-F238E27FC236}">
                <a16:creationId xmlns:a16="http://schemas.microsoft.com/office/drawing/2014/main" id="{E6E43258-86B0-95D8-6166-424B9F61DE5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6154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row 4 Picture Placeholder 6">
            <a:extLst>
              <a:ext uri="{FF2B5EF4-FFF2-40B4-BE49-F238E27FC236}">
                <a16:creationId xmlns:a16="http://schemas.microsoft.com/office/drawing/2014/main" id="{0D08A575-C065-4FC0-28D7-6580F3156F6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83340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3" name="row 4 Picture Placeholder 7">
            <a:extLst>
              <a:ext uri="{FF2B5EF4-FFF2-40B4-BE49-F238E27FC236}">
                <a16:creationId xmlns:a16="http://schemas.microsoft.com/office/drawing/2014/main" id="{8C33A8F6-6489-D7B0-777C-E283A9697E4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970527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4" name="row 4 Picture Placeholder 8">
            <a:extLst>
              <a:ext uri="{FF2B5EF4-FFF2-40B4-BE49-F238E27FC236}">
                <a16:creationId xmlns:a16="http://schemas.microsoft.com/office/drawing/2014/main" id="{9DDE374E-5A99-C8F8-8E5C-A7201FBD4B9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357713" y="5196141"/>
            <a:ext cx="1182832" cy="10881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13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with Th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92CD-4DAB-B5A4-4603-43CD97AC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hread">
            <a:extLst>
              <a:ext uri="{FF2B5EF4-FFF2-40B4-BE49-F238E27FC236}">
                <a16:creationId xmlns:a16="http://schemas.microsoft.com/office/drawing/2014/main" id="{58DD8459-7A64-A5A2-A463-AE3780C871C4}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016" y="0"/>
            <a:ext cx="12063984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89985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B8B6-68CD-E5CB-1299-D2EC1E13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9641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9EFD-0837-876E-D532-FF1DCD5D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20387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bg>
      <p:bgPr>
        <a:solidFill>
          <a:srgbClr val="EB1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0452-9AFC-7317-960A-0CE6F680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65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81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347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824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12648" y="265176"/>
            <a:ext cx="10972800" cy="950976"/>
          </a:xfrm>
        </p:spPr>
        <p:txBody>
          <a:bodyPr wrap="square" lIns="0" tIns="0" rIns="0" bIns="0" anchor="ctr" anchorCtr="0">
            <a:noAutofit/>
          </a:bodyPr>
          <a:lstStyle>
            <a:lvl1pPr>
              <a:defRPr lang="en-US" sz="3200" kern="12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576873"/>
            <a:ext cx="10972800" cy="4504354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D6601-D56B-2A71-FB4D-43D7BD6048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4452-EFBC-927D-A192-3B5CAD318E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E59D4-EB98-505F-A399-102776DA747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818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10972800" cy="4992624"/>
          </a:xfrm>
        </p:spPr>
        <p:txBody>
          <a:bodyPr lIns="0" rIns="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940D-A5FF-4CEC-B24D-658D92D6E1F7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81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 Air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/>
          <a:lstStyle>
            <a:lvl1pPr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B4F7-71D5-4F1C-A9CA-5E3A40F979B7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03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109728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CCD13-D1E9-473F-B841-18617FCF55E9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7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572000" cy="4992624"/>
          </a:xfrm>
        </p:spPr>
        <p:txBody>
          <a:bodyPr lIns="0" rIns="0">
            <a:no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8705"/>
            <a:ext cx="1748393" cy="20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1920240" cy="91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657600" y="6583680"/>
            <a:ext cx="89768" cy="92333"/>
          </a:xfrm>
        </p:spPr>
        <p:txBody>
          <a:bodyPr>
            <a:noAutofit/>
          </a:bodyPr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3D17E50-0ADF-43FB-8C34-0001133F6E68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2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334324"/>
            <a:ext cx="59436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4320" y="0"/>
            <a:ext cx="429768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3657600" cy="91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486400" y="6583680"/>
            <a:ext cx="89768" cy="92333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503997"/>
            <a:ext cx="1748393" cy="20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1FE3EA7-D92D-4A30-9EBB-F43D697D029C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4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11/7/24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06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557CE-52E6-1FB8-260F-4B9972B7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5854-D623-623A-F51E-6C503DDDB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34324"/>
            <a:ext cx="10972800" cy="49902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44D4F-1B98-83B7-DAEA-EBD830B4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920" y="6583680"/>
            <a:ext cx="7844778" cy="9144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600">
                <a:solidFill>
                  <a:srgbClr val="19191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5B87A-A7CF-09CF-30ED-83C44A71A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2316" y="6583680"/>
            <a:ext cx="8976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600" baseline="0" smtClean="0">
                <a:solidFill>
                  <a:srgbClr val="191919"/>
                </a:solidFill>
                <a:latin typeface="Adobe Clean" panose="020B0503020404020204" pitchFamily="34" charset="0"/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D8D59-8A23-698A-D678-69D2440DB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1" y="7035913"/>
            <a:ext cx="35586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9271-AB45-4F94-B977-1C39D03C236C}" type="datetime1">
              <a:rPr lang="en-US" smtClean="0"/>
              <a:t>11/7/24</a:t>
            </a:fld>
            <a:endParaRPr lang="en-US"/>
          </a:p>
        </p:txBody>
      </p:sp>
      <p:sp>
        <p:nvSpPr>
          <p:cNvPr id="9" name="1/4">
            <a:extLst>
              <a:ext uri="{FF2B5EF4-FFF2-40B4-BE49-F238E27FC236}">
                <a16:creationId xmlns:a16="http://schemas.microsoft.com/office/drawing/2014/main" id="{791B36FE-59D2-67F8-88FF-8BCBCAA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264969" y="-563502"/>
            <a:ext cx="1635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0" name="2/4">
            <a:extLst>
              <a:ext uri="{FF2B5EF4-FFF2-40B4-BE49-F238E27FC236}">
                <a16:creationId xmlns:a16="http://schemas.microsoft.com/office/drawing/2014/main" id="{1D453459-F362-B9CD-880F-8901A7543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6004629" y="-563502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1" name="3/4">
            <a:extLst>
              <a:ext uri="{FF2B5EF4-FFF2-40B4-BE49-F238E27FC236}">
                <a16:creationId xmlns:a16="http://schemas.microsoft.com/office/drawing/2014/main" id="{8E72AC89-911C-7E96-6D33-BAF9B0DBE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745241" y="-563502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cxnSp>
        <p:nvCxnSpPr>
          <p:cNvPr id="12" name="2/3 arrow">
            <a:extLst>
              <a:ext uri="{FF2B5EF4-FFF2-40B4-BE49-F238E27FC236}">
                <a16:creationId xmlns:a16="http://schemas.microsoft.com/office/drawing/2014/main" id="{425FBE88-470E-60C6-8016-0453814D1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23212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/3 arrow">
            <a:extLst>
              <a:ext uri="{FF2B5EF4-FFF2-40B4-BE49-F238E27FC236}">
                <a16:creationId xmlns:a16="http://schemas.microsoft.com/office/drawing/2014/main" id="{B121034D-56B4-850B-095F-50226D1D6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6406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2/3">
            <a:extLst>
              <a:ext uri="{FF2B5EF4-FFF2-40B4-BE49-F238E27FC236}">
                <a16:creationId xmlns:a16="http://schemas.microsoft.com/office/drawing/2014/main" id="{FC5A2A21-4D76-D3E5-F47D-FAAEDEFAE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834245" y="-563502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5" name="1/3">
            <a:extLst>
              <a:ext uri="{FF2B5EF4-FFF2-40B4-BE49-F238E27FC236}">
                <a16:creationId xmlns:a16="http://schemas.microsoft.com/office/drawing/2014/main" id="{31DF4110-6679-C48B-A68B-23CCE2DC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194051" y="-563502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6" name="1/4 arrow">
            <a:extLst>
              <a:ext uri="{FF2B5EF4-FFF2-40B4-BE49-F238E27FC236}">
                <a16:creationId xmlns:a16="http://schemas.microsoft.com/office/drawing/2014/main" id="{654E8F9D-6C4E-05DA-FE73-546CD08C5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52205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2/4 arrow">
            <a:extLst>
              <a:ext uri="{FF2B5EF4-FFF2-40B4-BE49-F238E27FC236}">
                <a16:creationId xmlns:a16="http://schemas.microsoft.com/office/drawing/2014/main" id="{DA346B2B-DF35-381D-9BDC-1CDA53FCF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3/4 arrow">
            <a:extLst>
              <a:ext uri="{FF2B5EF4-FFF2-40B4-BE49-F238E27FC236}">
                <a16:creationId xmlns:a16="http://schemas.microsoft.com/office/drawing/2014/main" id="{79D2891A-8FC3-A6BB-6113-BF32856B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37414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id Instrux">
            <a:extLst>
              <a:ext uri="{FF2B5EF4-FFF2-40B4-BE49-F238E27FC236}">
                <a16:creationId xmlns:a16="http://schemas.microsoft.com/office/drawing/2014/main" id="{02CAB0F6-BA9D-DC91-B680-B8B29A069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57679" y="-549443"/>
            <a:ext cx="17649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7" name="Thread">
            <a:extLst>
              <a:ext uri="{FF2B5EF4-FFF2-40B4-BE49-F238E27FC236}">
                <a16:creationId xmlns:a16="http://schemas.microsoft.com/office/drawing/2014/main" id="{85D60DD5-372A-259D-1420-29F0B57C1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1/4">
            <a:extLst>
              <a:ext uri="{FF2B5EF4-FFF2-40B4-BE49-F238E27FC236}">
                <a16:creationId xmlns:a16="http://schemas.microsoft.com/office/drawing/2014/main" id="{424377ED-B64A-B4C7-0B71-A4CF8A90A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76881" y="2509117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33" name="2/4">
            <a:extLst>
              <a:ext uri="{FF2B5EF4-FFF2-40B4-BE49-F238E27FC236}">
                <a16:creationId xmlns:a16="http://schemas.microsoft.com/office/drawing/2014/main" id="{51F3C041-8ED9-0DA6-BEAB-D9FCBAB6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86321" y="3754563"/>
            <a:ext cx="1827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34" name="3/4">
            <a:extLst>
              <a:ext uri="{FF2B5EF4-FFF2-40B4-BE49-F238E27FC236}">
                <a16:creationId xmlns:a16="http://schemas.microsoft.com/office/drawing/2014/main" id="{F2D0D8E2-527A-4BB8-6B7E-6D57BEB7F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644053" y="4987532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cxnSp>
        <p:nvCxnSpPr>
          <p:cNvPr id="35" name="1/4 arrow">
            <a:extLst>
              <a:ext uri="{FF2B5EF4-FFF2-40B4-BE49-F238E27FC236}">
                <a16:creationId xmlns:a16="http://schemas.microsoft.com/office/drawing/2014/main" id="{A418B525-C17C-C5AB-54B3-D48D2031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2580869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1/4 arrow">
            <a:extLst>
              <a:ext uri="{FF2B5EF4-FFF2-40B4-BE49-F238E27FC236}">
                <a16:creationId xmlns:a16="http://schemas.microsoft.com/office/drawing/2014/main" id="{9832C6B5-4860-2934-2206-0B5B7FF6B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1334324"/>
            <a:ext cx="222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1/4 arrow">
            <a:extLst>
              <a:ext uri="{FF2B5EF4-FFF2-40B4-BE49-F238E27FC236}">
                <a16:creationId xmlns:a16="http://schemas.microsoft.com/office/drawing/2014/main" id="{0F8F2023-3069-3524-187F-DCC6A0F9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5073959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1/4 arrow">
            <a:extLst>
              <a:ext uri="{FF2B5EF4-FFF2-40B4-BE49-F238E27FC236}">
                <a16:creationId xmlns:a16="http://schemas.microsoft.com/office/drawing/2014/main" id="{A8ED2DAB-B3D9-1EA2-514C-8A23C0455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3827414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1/4">
            <a:extLst>
              <a:ext uri="{FF2B5EF4-FFF2-40B4-BE49-F238E27FC236}">
                <a16:creationId xmlns:a16="http://schemas.microsoft.com/office/drawing/2014/main" id="{C8CA6760-80AA-0257-95D3-4B4DE6DE7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29254" y="1281863"/>
            <a:ext cx="29014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HEADER</a:t>
            </a:r>
          </a:p>
        </p:txBody>
      </p:sp>
      <p:cxnSp>
        <p:nvCxnSpPr>
          <p:cNvPr id="45" name="1/4 arrow">
            <a:extLst>
              <a:ext uri="{FF2B5EF4-FFF2-40B4-BE49-F238E27FC236}">
                <a16:creationId xmlns:a16="http://schemas.microsoft.com/office/drawing/2014/main" id="{74375429-3C84-68A9-2613-B48F5A529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6320504"/>
            <a:ext cx="222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1/4">
            <a:extLst>
              <a:ext uri="{FF2B5EF4-FFF2-40B4-BE49-F238E27FC236}">
                <a16:creationId xmlns:a16="http://schemas.microsoft.com/office/drawing/2014/main" id="{1B81506B-B5BB-D6F5-CFE5-02E97E3AF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32460" y="6268043"/>
            <a:ext cx="28373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FOOTER</a:t>
            </a:r>
          </a:p>
        </p:txBody>
      </p:sp>
      <p:cxnSp>
        <p:nvCxnSpPr>
          <p:cNvPr id="24" name="1/4 arrow">
            <a:extLst>
              <a:ext uri="{FF2B5EF4-FFF2-40B4-BE49-F238E27FC236}">
                <a16:creationId xmlns:a16="http://schemas.microsoft.com/office/drawing/2014/main" id="{FA5D0519-5451-A608-D797-03460DF8E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-336411"/>
            <a:ext cx="0" cy="2361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3/4 arrow">
            <a:extLst>
              <a:ext uri="{FF2B5EF4-FFF2-40B4-BE49-F238E27FC236}">
                <a16:creationId xmlns:a16="http://schemas.microsoft.com/office/drawing/2014/main" id="{434EAFBE-DCAD-A7F5-09D7-04281AF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0018" y="-336411"/>
            <a:ext cx="0" cy="2361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1/4">
            <a:extLst>
              <a:ext uri="{FF2B5EF4-FFF2-40B4-BE49-F238E27FC236}">
                <a16:creationId xmlns:a16="http://schemas.microsoft.com/office/drawing/2014/main" id="{B26847F7-BAAC-4F5F-C73B-C98C0D60D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70753" y="-532724"/>
            <a:ext cx="477695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LEFT MARGIN</a:t>
            </a:r>
          </a:p>
        </p:txBody>
      </p:sp>
      <p:sp>
        <p:nvSpPr>
          <p:cNvPr id="28" name="1/4">
            <a:extLst>
              <a:ext uri="{FF2B5EF4-FFF2-40B4-BE49-F238E27FC236}">
                <a16:creationId xmlns:a16="http://schemas.microsoft.com/office/drawing/2014/main" id="{C37489DE-748C-5EF5-A2DC-16A403A0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314721" y="-532724"/>
            <a:ext cx="53059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RIGHT MARGIN</a:t>
            </a:r>
          </a:p>
        </p:txBody>
      </p:sp>
    </p:spTree>
    <p:extLst>
      <p:ext uri="{BB962C8B-B14F-4D97-AF65-F5344CB8AC3E}">
        <p14:creationId xmlns:p14="http://schemas.microsoft.com/office/powerpoint/2010/main" val="315922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707" r:id="rId3"/>
    <p:sldLayoutId id="2147483661" r:id="rId4"/>
    <p:sldLayoutId id="2147483651" r:id="rId5"/>
    <p:sldLayoutId id="2147483650" r:id="rId6"/>
    <p:sldLayoutId id="2147483697" r:id="rId7"/>
    <p:sldLayoutId id="2147483699" r:id="rId8"/>
    <p:sldLayoutId id="2147483703" r:id="rId9"/>
    <p:sldLayoutId id="2147483708" r:id="rId10"/>
    <p:sldLayoutId id="2147483712" r:id="rId11"/>
    <p:sldLayoutId id="2147483724" r:id="rId12"/>
    <p:sldLayoutId id="2147483718" r:id="rId13"/>
    <p:sldLayoutId id="2147483710" r:id="rId14"/>
    <p:sldLayoutId id="2147483713" r:id="rId15"/>
    <p:sldLayoutId id="2147483722" r:id="rId16"/>
    <p:sldLayoutId id="2147483683" r:id="rId17"/>
    <p:sldLayoutId id="2147483684" r:id="rId18"/>
    <p:sldLayoutId id="2147483685" r:id="rId19"/>
    <p:sldLayoutId id="2147483726" r:id="rId20"/>
    <p:sldLayoutId id="2147483682" r:id="rId21"/>
    <p:sldLayoutId id="2147483680" r:id="rId22"/>
    <p:sldLayoutId id="2147483677" r:id="rId23"/>
    <p:sldLayoutId id="2147483714" r:id="rId24"/>
    <p:sldLayoutId id="2147483662" r:id="rId25"/>
    <p:sldLayoutId id="2147483663" r:id="rId26"/>
    <p:sldLayoutId id="2147483664" r:id="rId27"/>
    <p:sldLayoutId id="2147483698" r:id="rId28"/>
    <p:sldLayoutId id="2147483700" r:id="rId29"/>
    <p:sldLayoutId id="2147483704" r:id="rId30"/>
    <p:sldLayoutId id="2147483709" r:id="rId31"/>
    <p:sldLayoutId id="2147483716" r:id="rId32"/>
    <p:sldLayoutId id="2147483725" r:id="rId33"/>
    <p:sldLayoutId id="2147483719" r:id="rId34"/>
    <p:sldLayoutId id="2147483711" r:id="rId35"/>
    <p:sldLayoutId id="2147483717" r:id="rId36"/>
    <p:sldLayoutId id="2147483723" r:id="rId37"/>
    <p:sldLayoutId id="2147483688" r:id="rId38"/>
    <p:sldLayoutId id="2147483691" r:id="rId39"/>
    <p:sldLayoutId id="2147483694" r:id="rId40"/>
    <p:sldLayoutId id="2147483727" r:id="rId41"/>
    <p:sldLayoutId id="2147483686" r:id="rId42"/>
    <p:sldLayoutId id="2147483689" r:id="rId43"/>
    <p:sldLayoutId id="2147483692" r:id="rId44"/>
    <p:sldLayoutId id="2147483715" r:id="rId45"/>
    <p:sldLayoutId id="2147483706" r:id="rId46"/>
    <p:sldLayoutId id="2147483655" r:id="rId47"/>
    <p:sldLayoutId id="2147483695" r:id="rId48"/>
    <p:sldLayoutId id="2147483665" r:id="rId49"/>
    <p:sldLayoutId id="2147483701" r:id="rId50"/>
    <p:sldLayoutId id="2147483702" r:id="rId51"/>
    <p:sldLayoutId id="2147483705" r:id="rId52"/>
    <p:sldLayoutId id="2147483671" r:id="rId53"/>
    <p:sldLayoutId id="2147483676" r:id="rId5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-157163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14287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69925" indent="-12382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138" indent="-13017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398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rutsharma/cloudx-2024-iac-worksho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AWSCloudFormation/latest/UserGuide/intrinsic-function-reference.html" TargetMode="External"/><Relationship Id="rId3" Type="http://schemas.openxmlformats.org/officeDocument/2006/relationships/image" Target="../media/image54.jpeg"/><Relationship Id="rId7" Type="http://schemas.openxmlformats.org/officeDocument/2006/relationships/hyperlink" Target="https://docs.aws.amazon.com/AWSCloudFormation/latest/UserGuide/what-is-cfnstacksets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aws.amazon.com/AWSCloudFormation/latest/UserGuide/stacks.html" TargetMode="External"/><Relationship Id="rId5" Type="http://schemas.openxmlformats.org/officeDocument/2006/relationships/hyperlink" Target="https://docs.aws.amazon.com/AWSCloudFormation/latest/UserGuide/template-guide.html" TargetMode="External"/><Relationship Id="rId10" Type="http://schemas.openxmlformats.org/officeDocument/2006/relationships/hyperlink" Target="https://docs.aws.amazon.com/AWSCloudFormation/latest/UserGuide/troubleshooting.html" TargetMode="External"/><Relationship Id="rId4" Type="http://schemas.openxmlformats.org/officeDocument/2006/relationships/hyperlink" Target="https://docs.aws.amazon.com/AWSCloudFormation/latest/UserGuide/Welcome.html" TargetMode="External"/><Relationship Id="rId9" Type="http://schemas.openxmlformats.org/officeDocument/2006/relationships/hyperlink" Target="https://docs.aws.amazon.com/serverless-application-model/latest/developerguide/what-is-sam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grutsharma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jp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loudforma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EE037C-0F40-CB1D-0230-2F24D8149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Infrastructure in a Flash: Deploy via Code in Under 30 minutes using AWS CloudFormation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5CD386-4AE0-2DC3-59B7-3F3916E5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3012926"/>
            <a:ext cx="5334001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Jagrut Sharma, Sr. Computer Scientist</a:t>
            </a:r>
            <a:br>
              <a:rPr lang="en-US" dirty="0"/>
            </a:br>
            <a:r>
              <a:rPr lang="en-US" dirty="0"/>
              <a:t>Adobe</a:t>
            </a:r>
          </a:p>
        </p:txBody>
      </p:sp>
      <p:pic>
        <p:nvPicPr>
          <p:cNvPr id="7" name="Video 6" descr="Computer Servers">
            <a:extLst>
              <a:ext uri="{FF2B5EF4-FFF2-40B4-BE49-F238E27FC236}">
                <a16:creationId xmlns:a16="http://schemas.microsoft.com/office/drawing/2014/main" id="{B1AE2B3B-0579-DF19-C5D7-5D70D391B0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43" r="49114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DF88CE7F-BDC3-32BA-180C-5316C05A415B}"/>
              </a:ext>
            </a:extLst>
          </p:cNvPr>
          <p:cNvSpPr txBox="1">
            <a:spLocks/>
          </p:cNvSpPr>
          <p:nvPr/>
        </p:nvSpPr>
        <p:spPr>
          <a:xfrm>
            <a:off x="609598" y="4984187"/>
            <a:ext cx="1666463" cy="631422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CloudX</a:t>
            </a:r>
            <a:r>
              <a:rPr lang="en-US" dirty="0"/>
              <a:t> Conference</a:t>
            </a:r>
            <a:br>
              <a:rPr lang="en-US" dirty="0"/>
            </a:br>
            <a:r>
              <a:rPr lang="en-US" dirty="0"/>
              <a:t>November 2024</a:t>
            </a:r>
          </a:p>
        </p:txBody>
      </p:sp>
    </p:spTree>
    <p:extLst>
      <p:ext uri="{BB962C8B-B14F-4D97-AF65-F5344CB8AC3E}">
        <p14:creationId xmlns:p14="http://schemas.microsoft.com/office/powerpoint/2010/main" val="2878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38F6B-F147-1A5F-947A-76594967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A2EFEE-DE4E-C7B8-BB83-5A62F651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28574"/>
            <a:ext cx="10972800" cy="1000851"/>
          </a:xfrm>
        </p:spPr>
        <p:txBody>
          <a:bodyPr/>
          <a:lstStyle/>
          <a:p>
            <a:r>
              <a:rPr lang="en-US" dirty="0"/>
              <a:t>Hands-on Demo</a:t>
            </a:r>
          </a:p>
        </p:txBody>
      </p:sp>
    </p:spTree>
    <p:extLst>
      <p:ext uri="{BB962C8B-B14F-4D97-AF65-F5344CB8AC3E}">
        <p14:creationId xmlns:p14="http://schemas.microsoft.com/office/powerpoint/2010/main" val="4138913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FD6BE-7B26-7CB5-E742-D26DCF065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B6E2B4-E94A-8A21-A779-CB7F77CC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0FEB0-2494-65EA-145C-E5062CB90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6198704" cy="49926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User click events are generated on a real-time basis on the company website.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 API should be available to accept these events.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i="1" dirty="0" err="1"/>
              <a:t>user_id</a:t>
            </a:r>
            <a:r>
              <a:rPr lang="en-US" b="1" i="1" dirty="0"/>
              <a:t> </a:t>
            </a:r>
            <a:r>
              <a:rPr lang="en-US" dirty="0"/>
              <a:t>field should be replaced with a hash (anonymize </a:t>
            </a:r>
            <a:r>
              <a:rPr lang="en-US" i="1" dirty="0" err="1"/>
              <a:t>user_id</a:t>
            </a:r>
            <a:r>
              <a:rPr lang="en-US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i="1" dirty="0" err="1"/>
              <a:t>user_id</a:t>
            </a:r>
            <a:r>
              <a:rPr lang="en-US" b="1" i="1" dirty="0"/>
              <a:t> </a:t>
            </a:r>
            <a:r>
              <a:rPr lang="en-US" dirty="0"/>
              <a:t>to hash mapping should be stored.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updated event should be stored in an object store.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storage location should be partitioned by Y-D-M-H.</a:t>
            </a:r>
          </a:p>
        </p:txBody>
      </p:sp>
      <p:pic>
        <p:nvPicPr>
          <p:cNvPr id="10" name="Picture 9" descr="Cartoon checklist and pencil">
            <a:extLst>
              <a:ext uri="{FF2B5EF4-FFF2-40B4-BE49-F238E27FC236}">
                <a16:creationId xmlns:a16="http://schemas.microsoft.com/office/drawing/2014/main" id="{7FFB870E-9B0E-4C73-4AF7-0B6B8B9D0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12" y="1658344"/>
            <a:ext cx="4216179" cy="3162134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5981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CAE5C-1B8E-7C20-AD6C-B579C7EA6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A9AA7-D930-C37C-7A9D-C02796CA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96184-B5F7-934F-F7B9-32D00E49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334324"/>
            <a:ext cx="5943600" cy="49926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i="1" dirty="0"/>
              <a:t>Step 1</a:t>
            </a:r>
            <a:r>
              <a:rPr lang="en-US" dirty="0"/>
              <a:t>: Architect the solution design</a:t>
            </a:r>
          </a:p>
          <a:p>
            <a:pPr>
              <a:lnSpc>
                <a:spcPct val="100000"/>
              </a:lnSpc>
            </a:pPr>
            <a:r>
              <a:rPr lang="en-US" i="1" dirty="0"/>
              <a:t>Step 2</a:t>
            </a:r>
            <a:r>
              <a:rPr lang="en-US" dirty="0"/>
              <a:t>: Pick the right AWS services for the implementation</a:t>
            </a:r>
          </a:p>
          <a:p>
            <a:pPr>
              <a:lnSpc>
                <a:spcPct val="100000"/>
              </a:lnSpc>
            </a:pPr>
            <a:r>
              <a:rPr lang="en-US" i="1" dirty="0"/>
              <a:t>Step 3</a:t>
            </a:r>
            <a:r>
              <a:rPr lang="en-US" dirty="0"/>
              <a:t>: Chart out the right configurations and permissions for the services</a:t>
            </a:r>
          </a:p>
          <a:p>
            <a:pPr>
              <a:lnSpc>
                <a:spcPct val="100000"/>
              </a:lnSpc>
            </a:pPr>
            <a:r>
              <a:rPr lang="en-US" i="1" dirty="0"/>
              <a:t>Step 4</a:t>
            </a:r>
            <a:r>
              <a:rPr lang="en-US" dirty="0"/>
              <a:t>: (optional) Use the AWS console to implement the design</a:t>
            </a:r>
          </a:p>
          <a:p>
            <a:pPr>
              <a:lnSpc>
                <a:spcPct val="100000"/>
              </a:lnSpc>
            </a:pPr>
            <a:r>
              <a:rPr lang="en-US" i="1" dirty="0"/>
              <a:t>Step 5</a:t>
            </a:r>
            <a:r>
              <a:rPr lang="en-US" dirty="0"/>
              <a:t>: Use CloudFormation template to deploy the solution via code</a:t>
            </a:r>
          </a:p>
          <a:p>
            <a:pPr>
              <a:lnSpc>
                <a:spcPct val="100000"/>
              </a:lnSpc>
            </a:pPr>
            <a:r>
              <a:rPr lang="en-US" i="1" dirty="0"/>
              <a:t>Step 6</a:t>
            </a:r>
            <a:r>
              <a:rPr lang="en-US" dirty="0"/>
              <a:t>: Version control and iteratively refine the template</a:t>
            </a:r>
          </a:p>
          <a:p>
            <a:pPr>
              <a:lnSpc>
                <a:spcPct val="100000"/>
              </a:lnSpc>
            </a:pPr>
            <a:r>
              <a:rPr lang="en-US" i="1" dirty="0"/>
              <a:t>Step 7</a:t>
            </a:r>
            <a:r>
              <a:rPr lang="en-US" dirty="0"/>
              <a:t>: Revisit the solution design – simplify, optimize, scale, secure</a:t>
            </a:r>
          </a:p>
        </p:txBody>
      </p:sp>
      <p:pic>
        <p:nvPicPr>
          <p:cNvPr id="7" name="Picture 6" descr="Planetary model">
            <a:extLst>
              <a:ext uri="{FF2B5EF4-FFF2-40B4-BE49-F238E27FC236}">
                <a16:creationId xmlns:a16="http://schemas.microsoft.com/office/drawing/2014/main" id="{5AE470E5-13E5-E3DE-3BF9-6F1D93214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3" r="18927" b="-1"/>
          <a:stretch/>
        </p:blipFill>
        <p:spPr>
          <a:xfrm>
            <a:off x="7894320" y="10"/>
            <a:ext cx="4297680" cy="6857990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77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D8BE3-7C2A-7B24-C971-10C53EB20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E22A2C-633B-C623-7627-8D5E8044D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Graphic 7" descr="Amazon API Gateway service icon.">
            <a:extLst>
              <a:ext uri="{FF2B5EF4-FFF2-40B4-BE49-F238E27FC236}">
                <a16:creationId xmlns:a16="http://schemas.microsoft.com/office/drawing/2014/main" id="{1EB644B4-4B49-7426-2B0F-F689C4B7C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684540" y="16207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6" descr="Endpoint resource icon for the Amazon API Gateway service.">
            <a:extLst>
              <a:ext uri="{FF2B5EF4-FFF2-40B4-BE49-F238E27FC236}">
                <a16:creationId xmlns:a16="http://schemas.microsoft.com/office/drawing/2014/main" id="{4245100E-CBE1-206A-408D-2CAB4591B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684157" y="176405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lambda" descr="Lambda service icon.">
            <a:extLst>
              <a:ext uri="{FF2B5EF4-FFF2-40B4-BE49-F238E27FC236}">
                <a16:creationId xmlns:a16="http://schemas.microsoft.com/office/drawing/2014/main" id="{C6C5A210-7026-5F6E-2697-D2138871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089867" y="16207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2" descr="Amazon Data Firehose service icon.">
            <a:extLst>
              <a:ext uri="{FF2B5EF4-FFF2-40B4-BE49-F238E27FC236}">
                <a16:creationId xmlns:a16="http://schemas.microsoft.com/office/drawing/2014/main" id="{A334A852-F21F-8E51-29D2-D9150DA9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6849977" y="16207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lambda" descr="Lambda service icon.">
            <a:extLst>
              <a:ext uri="{FF2B5EF4-FFF2-40B4-BE49-F238E27FC236}">
                <a16:creationId xmlns:a16="http://schemas.microsoft.com/office/drawing/2014/main" id="{5656B640-51EE-652E-FF37-33E97D222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268666" y="45587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23" descr="Amazon DynamoDB service icon.">
            <a:extLst>
              <a:ext uri="{FF2B5EF4-FFF2-40B4-BE49-F238E27FC236}">
                <a16:creationId xmlns:a16="http://schemas.microsoft.com/office/drawing/2014/main" id="{D07F2785-8A96-203C-92BA-7F686EC3F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628373" y="456868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5" descr="Table resource icon for the Amazon DynamoDB service.">
            <a:extLst>
              <a:ext uri="{FF2B5EF4-FFF2-40B4-BE49-F238E27FC236}">
                <a16:creationId xmlns:a16="http://schemas.microsoft.com/office/drawing/2014/main" id="{C5B4F5DB-DD78-9906-7969-C0507D078D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88080" y="4721087"/>
            <a:ext cx="457200" cy="457200"/>
          </a:xfrm>
          <a:prstGeom prst="rect">
            <a:avLst/>
          </a:prstGeom>
        </p:spPr>
      </p:pic>
      <p:pic>
        <p:nvPicPr>
          <p:cNvPr id="17" name="Graphic 8" descr="Amazon Simple Storage Service (Amazon S3) service icon.">
            <a:extLst>
              <a:ext uri="{FF2B5EF4-FFF2-40B4-BE49-F238E27FC236}">
                <a16:creationId xmlns:a16="http://schemas.microsoft.com/office/drawing/2014/main" id="{4943798C-DD6E-9751-0780-3602186B6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472382" y="16282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 descr="Event resource icon for the Amazon EventBridge service.">
            <a:extLst>
              <a:ext uri="{FF2B5EF4-FFF2-40B4-BE49-F238E27FC236}">
                <a16:creationId xmlns:a16="http://schemas.microsoft.com/office/drawing/2014/main" id="{5DDB4ABD-A7DB-FCDB-4806-47D0BCE4CE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2055" y="1764058"/>
            <a:ext cx="457200" cy="457200"/>
          </a:xfrm>
          <a:prstGeom prst="rect">
            <a:avLst/>
          </a:prstGeom>
        </p:spPr>
      </p:pic>
      <p:cxnSp>
        <p:nvCxnSpPr>
          <p:cNvPr id="22" name="Straight Arrow Connector 21" descr="Arrow pointing right">
            <a:extLst>
              <a:ext uri="{FF2B5EF4-FFF2-40B4-BE49-F238E27FC236}">
                <a16:creationId xmlns:a16="http://schemas.microsoft.com/office/drawing/2014/main" id="{A7E7B7CB-9A8A-A37A-43D6-16CF09196A7F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141357" y="1992658"/>
            <a:ext cx="543183" cy="9102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 descr="Arrow pointing right">
            <a:extLst>
              <a:ext uri="{FF2B5EF4-FFF2-40B4-BE49-F238E27FC236}">
                <a16:creationId xmlns:a16="http://schemas.microsoft.com/office/drawing/2014/main" id="{12FC7812-D5C2-E9A1-CE18-FEAFCF53CEC4}"/>
              </a:ext>
            </a:extLst>
          </p:cNvPr>
          <p:cNvCxnSpPr>
            <a:cxnSpLocks/>
          </p:cNvCxnSpPr>
          <p:nvPr/>
        </p:nvCxnSpPr>
        <p:spPr>
          <a:xfrm>
            <a:off x="1171126" y="1988236"/>
            <a:ext cx="473633" cy="4422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 descr="Arrow pointing right">
            <a:extLst>
              <a:ext uri="{FF2B5EF4-FFF2-40B4-BE49-F238E27FC236}">
                <a16:creationId xmlns:a16="http://schemas.microsoft.com/office/drawing/2014/main" id="{C3E8CABB-3EA8-116A-E1EF-AA53DC5F144B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446540" y="2001708"/>
            <a:ext cx="643327" cy="52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 descr="Arrow pointing right">
            <a:extLst>
              <a:ext uri="{FF2B5EF4-FFF2-40B4-BE49-F238E27FC236}">
                <a16:creationId xmlns:a16="http://schemas.microsoft.com/office/drawing/2014/main" id="{0D261A70-942E-24D1-B034-21FF54BFD78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851867" y="2001708"/>
            <a:ext cx="63840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 descr="Arrow pointing right">
            <a:extLst>
              <a:ext uri="{FF2B5EF4-FFF2-40B4-BE49-F238E27FC236}">
                <a16:creationId xmlns:a16="http://schemas.microsoft.com/office/drawing/2014/main" id="{61E6A686-804D-2CBC-DE27-A6BD97DB8BE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252270" y="2001708"/>
            <a:ext cx="59770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 descr="Arrow pointing right">
            <a:extLst>
              <a:ext uri="{FF2B5EF4-FFF2-40B4-BE49-F238E27FC236}">
                <a16:creationId xmlns:a16="http://schemas.microsoft.com/office/drawing/2014/main" id="{8B80EA47-1943-2DF3-0627-82AEB0782ECD}"/>
              </a:ext>
            </a:extLst>
          </p:cNvPr>
          <p:cNvCxnSpPr>
            <a:cxnSpLocks/>
          </p:cNvCxnSpPr>
          <p:nvPr/>
        </p:nvCxnSpPr>
        <p:spPr>
          <a:xfrm>
            <a:off x="9030666" y="4917186"/>
            <a:ext cx="59770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 descr="Arrow pointing right">
            <a:extLst>
              <a:ext uri="{FF2B5EF4-FFF2-40B4-BE49-F238E27FC236}">
                <a16:creationId xmlns:a16="http://schemas.microsoft.com/office/drawing/2014/main" id="{1DBBBBFF-340D-E34A-BA6F-6791A8AF659F}"/>
              </a:ext>
            </a:extLst>
          </p:cNvPr>
          <p:cNvCxnSpPr>
            <a:cxnSpLocks/>
          </p:cNvCxnSpPr>
          <p:nvPr/>
        </p:nvCxnSpPr>
        <p:spPr>
          <a:xfrm>
            <a:off x="10390373" y="4949687"/>
            <a:ext cx="597707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 descr="Arrow pointing right">
            <a:extLst>
              <a:ext uri="{FF2B5EF4-FFF2-40B4-BE49-F238E27FC236}">
                <a16:creationId xmlns:a16="http://schemas.microsoft.com/office/drawing/2014/main" id="{C16ABFA8-2403-4917-BE24-2D60137F6D19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7611977" y="2001708"/>
            <a:ext cx="1860405" cy="7545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label5">
            <a:extLst>
              <a:ext uri="{FF2B5EF4-FFF2-40B4-BE49-F238E27FC236}">
                <a16:creationId xmlns:a16="http://schemas.microsoft.com/office/drawing/2014/main" id="{0AB519B8-2C30-6140-4CBA-AA472622C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155" y="2512665"/>
            <a:ext cx="1506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</a:p>
          <a:p>
            <a:pPr algn="ctr" eaLnBrk="1" hangingPunct="1"/>
            <a:r>
              <a:rPr lang="en-US" altLang="en-US" sz="12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Processor</a:t>
            </a:r>
          </a:p>
        </p:txBody>
      </p:sp>
      <p:sp>
        <p:nvSpPr>
          <p:cNvPr id="59" name="label5">
            <a:extLst>
              <a:ext uri="{FF2B5EF4-FFF2-40B4-BE49-F238E27FC236}">
                <a16:creationId xmlns:a16="http://schemas.microsoft.com/office/drawing/2014/main" id="{8D39ABDA-D56A-1098-CB6F-1E7EEC298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6198" y="5448353"/>
            <a:ext cx="1506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</a:p>
          <a:p>
            <a:pPr algn="ctr" eaLnBrk="1" hangingPunct="1"/>
            <a:r>
              <a:rPr lang="en-US" altLang="en-US" sz="12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</a:p>
        </p:txBody>
      </p:sp>
      <p:sp>
        <p:nvSpPr>
          <p:cNvPr id="60" name="TextBox 12">
            <a:extLst>
              <a:ext uri="{FF2B5EF4-FFF2-40B4-BE49-F238E27FC236}">
                <a16:creationId xmlns:a16="http://schemas.microsoft.com/office/drawing/2014/main" id="{E72807EA-B48F-00F5-AE5D-77092FDED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7743" y="5388286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F42AC1-6381-6880-AF0B-7B2AA49F003D}"/>
              </a:ext>
            </a:extLst>
          </p:cNvPr>
          <p:cNvSpPr txBox="1"/>
          <p:nvPr/>
        </p:nvSpPr>
        <p:spPr>
          <a:xfrm>
            <a:off x="9853382" y="5601347"/>
            <a:ext cx="1548373" cy="482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900"/>
              </a:spcBef>
            </a:pPr>
            <a:r>
              <a:rPr lang="en-US" altLang="en-US" sz="12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Anonymization</a:t>
            </a:r>
            <a:br>
              <a:rPr lang="en-US" altLang="en-US" sz="12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2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62" name="TextBox 19">
            <a:extLst>
              <a:ext uri="{FF2B5EF4-FFF2-40B4-BE49-F238E27FC236}">
                <a16:creationId xmlns:a16="http://schemas.microsoft.com/office/drawing/2014/main" id="{47824117-A543-C90C-FA3A-61070A232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582" y="2538082"/>
            <a:ext cx="22796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Kinesis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Streams</a:t>
            </a:r>
          </a:p>
          <a:p>
            <a:pPr algn="ctr" eaLnBrk="1" hangingPunct="1"/>
            <a:r>
              <a:rPr lang="en-US" altLang="en-US" sz="1200" i="1" dirty="0" err="1">
                <a:solidFill>
                  <a:schemeClr val="accent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UserSignalsStream</a:t>
            </a:r>
            <a:endParaRPr lang="en-US" altLang="en-US" sz="1200" i="1" dirty="0">
              <a:solidFill>
                <a:schemeClr val="accent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Graphic 9" descr="Amazon Kinesis Data Streams service icon.">
            <a:extLst>
              <a:ext uri="{FF2B5EF4-FFF2-40B4-BE49-F238E27FC236}">
                <a16:creationId xmlns:a16="http://schemas.microsoft.com/office/drawing/2014/main" id="{D67CEE80-9857-198B-6198-4F3BFFEB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5490269" y="15866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19">
            <a:extLst>
              <a:ext uri="{FF2B5EF4-FFF2-40B4-BE49-F238E27FC236}">
                <a16:creationId xmlns:a16="http://schemas.microsoft.com/office/drawing/2014/main" id="{3E325BC0-4827-5C1F-D3AE-CBD13D7EE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270" y="270709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Firehose</a:t>
            </a:r>
          </a:p>
          <a:p>
            <a:pPr algn="ctr" eaLnBrk="1" hangingPunct="1"/>
            <a:r>
              <a:rPr lang="en-US" altLang="en-US" sz="1200" i="1" dirty="0" err="1">
                <a:solidFill>
                  <a:schemeClr val="accent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UserSignalsFirehose</a:t>
            </a:r>
            <a:endParaRPr lang="en-US" altLang="en-US" sz="1200" i="1" dirty="0">
              <a:solidFill>
                <a:schemeClr val="accent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9">
            <a:extLst>
              <a:ext uri="{FF2B5EF4-FFF2-40B4-BE49-F238E27FC236}">
                <a16:creationId xmlns:a16="http://schemas.microsoft.com/office/drawing/2014/main" id="{CA2E9E56-28EC-C363-1038-E4FB486F2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694" y="2434734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 Gateway</a:t>
            </a:r>
          </a:p>
          <a:p>
            <a:pPr algn="ctr" eaLnBrk="1" hangingPunct="1"/>
            <a:r>
              <a:rPr lang="en-US" altLang="en-US" sz="1200" i="1" dirty="0">
                <a:solidFill>
                  <a:schemeClr val="accent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/click endpoint</a:t>
            </a:r>
          </a:p>
        </p:txBody>
      </p:sp>
      <p:sp>
        <p:nvSpPr>
          <p:cNvPr id="66" name="TextBox 9">
            <a:extLst>
              <a:ext uri="{FF2B5EF4-FFF2-40B4-BE49-F238E27FC236}">
                <a16:creationId xmlns:a16="http://schemas.microsoft.com/office/drawing/2014/main" id="{0CF3D560-8FFB-C38B-FA63-7E884AB74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75" y="2462387"/>
            <a:ext cx="13931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i="1" dirty="0">
                <a:solidFill>
                  <a:schemeClr val="accent2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click event</a:t>
            </a:r>
          </a:p>
        </p:txBody>
      </p:sp>
      <p:sp>
        <p:nvSpPr>
          <p:cNvPr id="67" name="TextBox 9">
            <a:extLst>
              <a:ext uri="{FF2B5EF4-FFF2-40B4-BE49-F238E27FC236}">
                <a16:creationId xmlns:a16="http://schemas.microsoft.com/office/drawing/2014/main" id="{46BBAA9A-D3C5-E09B-1335-952BF89F3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358" y="2440542"/>
            <a:ext cx="22399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  <a:p>
            <a:pPr algn="ctr" eaLnBrk="1" hangingPunct="1"/>
            <a:r>
              <a:rPr lang="en-US" altLang="en-US" sz="1200" i="1" dirty="0">
                <a:solidFill>
                  <a:schemeClr val="accent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user signals destination bucket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92FD44F-4BBE-30A7-A544-89BF26E8B81B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6854820" y="2763902"/>
            <a:ext cx="2177830" cy="1411861"/>
          </a:xfrm>
          <a:prstGeom prst="bentConnector3">
            <a:avLst>
              <a:gd name="adj1" fmla="val 11208"/>
            </a:avLst>
          </a:prstGeom>
          <a:ln w="15875">
            <a:solidFill>
              <a:srgbClr val="00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phic 88" descr="Role resource icon for the IAM service.">
            <a:extLst>
              <a:ext uri="{FF2B5EF4-FFF2-40B4-BE49-F238E27FC236}">
                <a16:creationId xmlns:a16="http://schemas.microsoft.com/office/drawing/2014/main" id="{299F96A7-4729-F8C6-860C-A64280911A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61267" y="589653"/>
            <a:ext cx="457200" cy="457200"/>
          </a:xfrm>
          <a:prstGeom prst="rect">
            <a:avLst/>
          </a:prstGeom>
        </p:spPr>
      </p:pic>
      <p:pic>
        <p:nvPicPr>
          <p:cNvPr id="90" name="Graphic 89" descr="Logs resource icon for the Amazon CloudWatch service.">
            <a:extLst>
              <a:ext uri="{FF2B5EF4-FFF2-40B4-BE49-F238E27FC236}">
                <a16:creationId xmlns:a16="http://schemas.microsoft.com/office/drawing/2014/main" id="{0B064E14-FCA6-DFEB-26A4-FE09655A9B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04982" y="572422"/>
            <a:ext cx="457200" cy="457200"/>
          </a:xfrm>
          <a:prstGeom prst="rect">
            <a:avLst/>
          </a:prstGeom>
        </p:spPr>
      </p:pic>
      <p:pic>
        <p:nvPicPr>
          <p:cNvPr id="91" name="Graphic 90" descr="Role resource icon for the IAM service.">
            <a:extLst>
              <a:ext uri="{FF2B5EF4-FFF2-40B4-BE49-F238E27FC236}">
                <a16:creationId xmlns:a16="http://schemas.microsoft.com/office/drawing/2014/main" id="{5EF0F503-855A-CF55-A6A3-0568E6AA02B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752954" y="627135"/>
            <a:ext cx="457200" cy="457200"/>
          </a:xfrm>
          <a:prstGeom prst="rect">
            <a:avLst/>
          </a:prstGeom>
        </p:spPr>
      </p:pic>
      <p:pic>
        <p:nvPicPr>
          <p:cNvPr id="92" name="Graphic 91" descr="Logs resource icon for the Amazon CloudWatch service.">
            <a:extLst>
              <a:ext uri="{FF2B5EF4-FFF2-40B4-BE49-F238E27FC236}">
                <a16:creationId xmlns:a16="http://schemas.microsoft.com/office/drawing/2014/main" id="{1181077B-578E-566A-6141-6C8D4BD67E0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349976" y="627135"/>
            <a:ext cx="457200" cy="457200"/>
          </a:xfrm>
          <a:prstGeom prst="rect">
            <a:avLst/>
          </a:prstGeom>
        </p:spPr>
      </p:pic>
      <p:pic>
        <p:nvPicPr>
          <p:cNvPr id="93" name="Graphic 92" descr="Logs resource icon for the Amazon CloudWatch service.">
            <a:extLst>
              <a:ext uri="{FF2B5EF4-FFF2-40B4-BE49-F238E27FC236}">
                <a16:creationId xmlns:a16="http://schemas.microsoft.com/office/drawing/2014/main" id="{A57C9090-6233-7DF6-FF71-90D6B21D71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090483" y="5108743"/>
            <a:ext cx="457200" cy="457200"/>
          </a:xfrm>
          <a:prstGeom prst="rect">
            <a:avLst/>
          </a:prstGeom>
        </p:spPr>
      </p:pic>
      <p:pic>
        <p:nvPicPr>
          <p:cNvPr id="94" name="Graphic 93" descr="Role resource icon for the IAM service.">
            <a:extLst>
              <a:ext uri="{FF2B5EF4-FFF2-40B4-BE49-F238E27FC236}">
                <a16:creationId xmlns:a16="http://schemas.microsoft.com/office/drawing/2014/main" id="{7F8B3F71-31A9-8AB5-F176-002826FC1E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988750" y="4415970"/>
            <a:ext cx="457200" cy="457200"/>
          </a:xfrm>
          <a:prstGeom prst="rect">
            <a:avLst/>
          </a:prstGeom>
        </p:spPr>
      </p:pic>
      <p:sp>
        <p:nvSpPr>
          <p:cNvPr id="95" name="Content Placeholder 3">
            <a:extLst>
              <a:ext uri="{FF2B5EF4-FFF2-40B4-BE49-F238E27FC236}">
                <a16:creationId xmlns:a16="http://schemas.microsoft.com/office/drawing/2014/main" id="{725FEBD7-6BFD-BD70-6BD9-48734D54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976" y="5735989"/>
            <a:ext cx="1506538" cy="42075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14 Resources</a:t>
            </a:r>
          </a:p>
        </p:txBody>
      </p:sp>
      <p:cxnSp>
        <p:nvCxnSpPr>
          <p:cNvPr id="96" name="Straight Arrow Connector 95" descr="Arrow pointing right">
            <a:extLst>
              <a:ext uri="{FF2B5EF4-FFF2-40B4-BE49-F238E27FC236}">
                <a16:creationId xmlns:a16="http://schemas.microsoft.com/office/drawing/2014/main" id="{5F5523BC-8EB1-BE4D-748F-87E2455410CB}"/>
              </a:ext>
            </a:extLst>
          </p:cNvPr>
          <p:cNvCxnSpPr>
            <a:cxnSpLocks/>
            <a:stCxn id="9" idx="0"/>
            <a:endCxn id="89" idx="2"/>
          </p:cNvCxnSpPr>
          <p:nvPr/>
        </p:nvCxnSpPr>
        <p:spPr>
          <a:xfrm flipH="1" flipV="1">
            <a:off x="4089867" y="1046853"/>
            <a:ext cx="381000" cy="57385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 descr="Arrow pointing right">
            <a:extLst>
              <a:ext uri="{FF2B5EF4-FFF2-40B4-BE49-F238E27FC236}">
                <a16:creationId xmlns:a16="http://schemas.microsoft.com/office/drawing/2014/main" id="{CBF178F4-EDDF-8E05-431A-09F552F448BD}"/>
              </a:ext>
            </a:extLst>
          </p:cNvPr>
          <p:cNvCxnSpPr>
            <a:cxnSpLocks/>
            <a:stCxn id="9" idx="0"/>
            <a:endCxn id="90" idx="2"/>
          </p:cNvCxnSpPr>
          <p:nvPr/>
        </p:nvCxnSpPr>
        <p:spPr>
          <a:xfrm flipV="1">
            <a:off x="4470867" y="1029622"/>
            <a:ext cx="362715" cy="59108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 descr="Arrow pointing right">
            <a:extLst>
              <a:ext uri="{FF2B5EF4-FFF2-40B4-BE49-F238E27FC236}">
                <a16:creationId xmlns:a16="http://schemas.microsoft.com/office/drawing/2014/main" id="{6DCF7FFD-EE04-3704-465D-F36964794842}"/>
              </a:ext>
            </a:extLst>
          </p:cNvPr>
          <p:cNvCxnSpPr>
            <a:cxnSpLocks/>
          </p:cNvCxnSpPr>
          <p:nvPr/>
        </p:nvCxnSpPr>
        <p:spPr>
          <a:xfrm flipH="1" flipV="1">
            <a:off x="6854229" y="1059592"/>
            <a:ext cx="381000" cy="573855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 descr="Arrow pointing right">
            <a:extLst>
              <a:ext uri="{FF2B5EF4-FFF2-40B4-BE49-F238E27FC236}">
                <a16:creationId xmlns:a16="http://schemas.microsoft.com/office/drawing/2014/main" id="{2BE73A83-E06F-E20B-43CC-4BF4AA0F9E0F}"/>
              </a:ext>
            </a:extLst>
          </p:cNvPr>
          <p:cNvCxnSpPr>
            <a:cxnSpLocks/>
          </p:cNvCxnSpPr>
          <p:nvPr/>
        </p:nvCxnSpPr>
        <p:spPr>
          <a:xfrm flipV="1">
            <a:off x="7235229" y="1042361"/>
            <a:ext cx="362715" cy="59108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07F345-E627-DD0B-887C-2654ECA292EF}"/>
              </a:ext>
            </a:extLst>
          </p:cNvPr>
          <p:cNvGrpSpPr/>
          <p:nvPr/>
        </p:nvGrpSpPr>
        <p:grpSpPr>
          <a:xfrm rot="16200000">
            <a:off x="7594645" y="4720885"/>
            <a:ext cx="743715" cy="591086"/>
            <a:chOff x="5896382" y="4326100"/>
            <a:chExt cx="743715" cy="591086"/>
          </a:xfrm>
        </p:grpSpPr>
        <p:cxnSp>
          <p:nvCxnSpPr>
            <p:cNvPr id="106" name="Straight Arrow Connector 105" descr="Arrow pointing right">
              <a:extLst>
                <a:ext uri="{FF2B5EF4-FFF2-40B4-BE49-F238E27FC236}">
                  <a16:creationId xmlns:a16="http://schemas.microsoft.com/office/drawing/2014/main" id="{6D615DE6-9824-40F3-2833-872FC0AC99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96382" y="4343331"/>
              <a:ext cx="381000" cy="573855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 descr="Arrow pointing right">
              <a:extLst>
                <a:ext uri="{FF2B5EF4-FFF2-40B4-BE49-F238E27FC236}">
                  <a16:creationId xmlns:a16="http://schemas.microsoft.com/office/drawing/2014/main" id="{7423C0FB-A97F-D490-F454-BD267FAF9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7382" y="4326100"/>
              <a:ext cx="362715" cy="591086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Box 31">
            <a:extLst>
              <a:ext uri="{FF2B5EF4-FFF2-40B4-BE49-F238E27FC236}">
                <a16:creationId xmlns:a16="http://schemas.microsoft.com/office/drawing/2014/main" id="{5F326DFE-9FB7-B2BD-9C09-EE273569F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6630" y="342337"/>
            <a:ext cx="1163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Logs</a:t>
            </a:r>
          </a:p>
        </p:txBody>
      </p:sp>
      <p:sp>
        <p:nvSpPr>
          <p:cNvPr id="110" name="TextBox 31">
            <a:extLst>
              <a:ext uri="{FF2B5EF4-FFF2-40B4-BE49-F238E27FC236}">
                <a16:creationId xmlns:a16="http://schemas.microsoft.com/office/drawing/2014/main" id="{79053599-7338-A120-97B7-F0141C185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0157" y="380818"/>
            <a:ext cx="1163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Logs</a:t>
            </a:r>
          </a:p>
        </p:txBody>
      </p:sp>
      <p:sp>
        <p:nvSpPr>
          <p:cNvPr id="111" name="TextBox 31">
            <a:extLst>
              <a:ext uri="{FF2B5EF4-FFF2-40B4-BE49-F238E27FC236}">
                <a16:creationId xmlns:a16="http://schemas.microsoft.com/office/drawing/2014/main" id="{2DD9FFF3-6980-B671-0B36-33639092F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907" y="5212743"/>
            <a:ext cx="1163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Logs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0ABD2849-562C-04CD-EA94-C3D3443E3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817" y="340649"/>
            <a:ext cx="12601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13" name="TextBox 29">
            <a:extLst>
              <a:ext uri="{FF2B5EF4-FFF2-40B4-BE49-F238E27FC236}">
                <a16:creationId xmlns:a16="http://schemas.microsoft.com/office/drawing/2014/main" id="{D81BE07C-AB63-F405-8137-783A4B0AE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527" y="391627"/>
            <a:ext cx="12601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14" name="TextBox 29">
            <a:extLst>
              <a:ext uri="{FF2B5EF4-FFF2-40B4-BE49-F238E27FC236}">
                <a16:creationId xmlns:a16="http://schemas.microsoft.com/office/drawing/2014/main" id="{64F5B7A8-FD7D-F65F-6277-789D97D52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663" y="4524249"/>
            <a:ext cx="12601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D50553E-DFBA-521F-FB52-AE2362DC2CF5}"/>
              </a:ext>
            </a:extLst>
          </p:cNvPr>
          <p:cNvSpPr/>
          <p:nvPr/>
        </p:nvSpPr>
        <p:spPr>
          <a:xfrm>
            <a:off x="1225106" y="1451603"/>
            <a:ext cx="411480" cy="4114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9F072CD-021E-FB8F-FA5B-5B8D637B7191}"/>
              </a:ext>
            </a:extLst>
          </p:cNvPr>
          <p:cNvSpPr/>
          <p:nvPr/>
        </p:nvSpPr>
        <p:spPr>
          <a:xfrm>
            <a:off x="2189227" y="1451603"/>
            <a:ext cx="411480" cy="4114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3202DF4-C288-A1A3-47AD-B70BB6ABC405}"/>
              </a:ext>
            </a:extLst>
          </p:cNvPr>
          <p:cNvSpPr/>
          <p:nvPr/>
        </p:nvSpPr>
        <p:spPr>
          <a:xfrm>
            <a:off x="3573106" y="1479827"/>
            <a:ext cx="411480" cy="4114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F90AD176-27BE-A563-AA3B-E683632FECE5}"/>
              </a:ext>
            </a:extLst>
          </p:cNvPr>
          <p:cNvSpPr/>
          <p:nvPr/>
        </p:nvSpPr>
        <p:spPr>
          <a:xfrm>
            <a:off x="4971825" y="1495514"/>
            <a:ext cx="411480" cy="4114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9080052-838B-A1D2-D566-5651FD259B7B}"/>
              </a:ext>
            </a:extLst>
          </p:cNvPr>
          <p:cNvSpPr/>
          <p:nvPr/>
        </p:nvSpPr>
        <p:spPr>
          <a:xfrm>
            <a:off x="6359633" y="1505724"/>
            <a:ext cx="411480" cy="4114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11ED808-48B4-4751-F2D6-DA1BBB64B4BD}"/>
              </a:ext>
            </a:extLst>
          </p:cNvPr>
          <p:cNvSpPr/>
          <p:nvPr/>
        </p:nvSpPr>
        <p:spPr>
          <a:xfrm>
            <a:off x="8744032" y="3518162"/>
            <a:ext cx="411480" cy="4114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CF1A0EB-A9DC-6CDD-3039-02AA7B671F2F}"/>
              </a:ext>
            </a:extLst>
          </p:cNvPr>
          <p:cNvSpPr/>
          <p:nvPr/>
        </p:nvSpPr>
        <p:spPr>
          <a:xfrm>
            <a:off x="9123779" y="4415970"/>
            <a:ext cx="411480" cy="4114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B1E4324-4BA8-CB52-1328-9663F986E6D9}"/>
              </a:ext>
            </a:extLst>
          </p:cNvPr>
          <p:cNvSpPr/>
          <p:nvPr/>
        </p:nvSpPr>
        <p:spPr>
          <a:xfrm>
            <a:off x="8130699" y="3537684"/>
            <a:ext cx="411480" cy="4114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BECCC90-8F23-2A94-6F8D-3AE80DD4475D}"/>
              </a:ext>
            </a:extLst>
          </p:cNvPr>
          <p:cNvSpPr/>
          <p:nvPr/>
        </p:nvSpPr>
        <p:spPr>
          <a:xfrm>
            <a:off x="8281094" y="1534931"/>
            <a:ext cx="411480" cy="4114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26446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EAF5C-A5F6-0CDA-4D8C-8DCD5CF62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F78A3D-23DF-2898-191D-84577203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Live 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16F1DD-F672-9777-E2BC-2F5E49E90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334324"/>
            <a:ext cx="5943600" cy="4992624"/>
          </a:xfrm>
        </p:spPr>
        <p:txBody>
          <a:bodyPr>
            <a:normAutofit/>
          </a:bodyPr>
          <a:lstStyle/>
          <a:p>
            <a:r>
              <a:rPr lang="en-US" dirty="0"/>
              <a:t>Git Repo: </a:t>
            </a:r>
          </a:p>
          <a:p>
            <a:pPr lvl="1"/>
            <a:r>
              <a:rPr lang="en-US" dirty="0">
                <a:hlinkClick r:id="rId3"/>
              </a:rPr>
              <a:t>https://github.com/jagrutsharma/cloudx-2024-iac-workshop</a:t>
            </a:r>
            <a:endParaRPr lang="en-US" dirty="0"/>
          </a:p>
          <a:p>
            <a:r>
              <a:rPr lang="en-US" dirty="0"/>
              <a:t>Walkthrough of template that implements the solution</a:t>
            </a:r>
          </a:p>
          <a:p>
            <a:r>
              <a:rPr lang="en-US" dirty="0"/>
              <a:t>Provisioning and deployment of resources</a:t>
            </a:r>
          </a:p>
          <a:p>
            <a:r>
              <a:rPr lang="en-US" dirty="0"/>
              <a:t>Teardown of resources</a:t>
            </a:r>
          </a:p>
        </p:txBody>
      </p:sp>
      <p:pic>
        <p:nvPicPr>
          <p:cNvPr id="8" name="Picture 7" descr="Empty red chairs in cinema with popcorn and drinks">
            <a:extLst>
              <a:ext uri="{FF2B5EF4-FFF2-40B4-BE49-F238E27FC236}">
                <a16:creationId xmlns:a16="http://schemas.microsoft.com/office/drawing/2014/main" id="{16C8A0BB-5BFD-71A0-3D37-615B69082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8" r="26192" b="1"/>
          <a:stretch/>
        </p:blipFill>
        <p:spPr>
          <a:xfrm>
            <a:off x="7894320" y="10"/>
            <a:ext cx="4297680" cy="6857990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405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88AB6-B443-8A34-F3C1-7C006E45A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0181F0-CE31-E392-7679-3D05555C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Possible Extension 1 - Easy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F37E5-E85C-F349-C60D-9422DDBC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34324"/>
            <a:ext cx="5612297" cy="4992624"/>
          </a:xfrm>
        </p:spPr>
        <p:txBody>
          <a:bodyPr>
            <a:normAutofit/>
          </a:bodyPr>
          <a:lstStyle/>
          <a:p>
            <a:r>
              <a:rPr lang="en-US" dirty="0"/>
              <a:t>Requirement: Convert format of data landing in S3 from JSON to Parquet</a:t>
            </a:r>
          </a:p>
          <a:p>
            <a:r>
              <a:rPr lang="en-US" dirty="0"/>
              <a:t>Hint: Update </a:t>
            </a:r>
            <a:r>
              <a:rPr lang="en-US" i="1" dirty="0"/>
              <a:t>Kinesis Firehose Delivery Stream</a:t>
            </a:r>
          </a:p>
        </p:txBody>
      </p:sp>
      <p:pic>
        <p:nvPicPr>
          <p:cNvPr id="1026" name="Picture 2" descr="The JSON logo is a Möbius strip">
            <a:extLst>
              <a:ext uri="{FF2B5EF4-FFF2-40B4-BE49-F238E27FC236}">
                <a16:creationId xmlns:a16="http://schemas.microsoft.com/office/drawing/2014/main" id="{730D4F66-5AEE-F520-B0FF-90AB10F0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424" y="1017381"/>
            <a:ext cx="13843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the Parquet file format">
            <a:extLst>
              <a:ext uri="{FF2B5EF4-FFF2-40B4-BE49-F238E27FC236}">
                <a16:creationId xmlns:a16="http://schemas.microsoft.com/office/drawing/2014/main" id="{87C33562-9234-CC1E-FE9E-3F291AE60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48" y="4239998"/>
            <a:ext cx="2476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9E80987D-C591-2537-0FD5-6921B4F87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7" y="3550754"/>
            <a:ext cx="3436204" cy="2194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5DAF33-6600-6648-4928-4A8821A4DE8A}"/>
              </a:ext>
            </a:extLst>
          </p:cNvPr>
          <p:cNvSpPr txBox="1"/>
          <p:nvPr/>
        </p:nvSpPr>
        <p:spPr>
          <a:xfrm>
            <a:off x="740465" y="3111639"/>
            <a:ext cx="6450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250"/>
              </a:spcBef>
              <a:spcAft>
                <a:spcPts val="750"/>
              </a:spcAft>
            </a:pPr>
            <a:r>
              <a:rPr lang="en-US" b="0" i="0" dirty="0">
                <a:solidFill>
                  <a:srgbClr val="000716"/>
                </a:solidFill>
                <a:effectLst/>
                <a:latin typeface="Amazon Ember" panose="020B0603020204020204"/>
              </a:rPr>
              <a:t>DataFormatConversionConfiguration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02469B-882B-A255-E887-8D9CB0BFE8B0}"/>
              </a:ext>
            </a:extLst>
          </p:cNvPr>
          <p:cNvSpPr txBox="1"/>
          <p:nvPr/>
        </p:nvSpPr>
        <p:spPr>
          <a:xfrm>
            <a:off x="9256981" y="2431123"/>
            <a:ext cx="675185" cy="37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  <a:spcBef>
                <a:spcPts val="900"/>
              </a:spcBef>
            </a:pPr>
            <a:r>
              <a:rPr lang="en-US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55467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F9F9E-F272-7F2C-E2EB-4E5DC4534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2DEB72-6B45-B2BD-C075-792027D75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Possible Extension 2 – Medium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C1509-3EF4-9C93-1EEC-9F24A4B37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34324"/>
            <a:ext cx="5486401" cy="4992624"/>
          </a:xfrm>
        </p:spPr>
        <p:txBody>
          <a:bodyPr>
            <a:normAutofit fontScale="92500"/>
          </a:bodyPr>
          <a:lstStyle/>
          <a:p>
            <a:r>
              <a:rPr lang="en-US" dirty="0"/>
              <a:t>Requirement: Analyze S3 records via a SQL Interface</a:t>
            </a:r>
          </a:p>
          <a:p>
            <a:r>
              <a:rPr lang="en-US" dirty="0"/>
              <a:t>Hint 1: Create a Glue Database</a:t>
            </a:r>
          </a:p>
          <a:p>
            <a:pPr lvl="1"/>
            <a:r>
              <a:rPr lang="en-US" b="0" i="0" dirty="0">
                <a:solidFill>
                  <a:srgbClr val="0B6125"/>
                </a:solidFill>
                <a:effectLst/>
                <a:latin typeface="Monaco" pitchFamily="2" charset="77"/>
              </a:rPr>
              <a:t>AWS::Glue::Database</a:t>
            </a:r>
            <a:endParaRPr lang="en-US" dirty="0"/>
          </a:p>
          <a:p>
            <a:r>
              <a:rPr lang="en-US" dirty="0"/>
              <a:t>Hint 2: Create a Glue Data Catalog Table</a:t>
            </a:r>
          </a:p>
          <a:p>
            <a:pPr lvl="1"/>
            <a:r>
              <a:rPr lang="en-US" b="0" i="0" dirty="0">
                <a:solidFill>
                  <a:srgbClr val="0B6125"/>
                </a:solidFill>
                <a:effectLst/>
                <a:latin typeface="Monaco" pitchFamily="2" charset="77"/>
              </a:rPr>
              <a:t>AWS::Glue::Table</a:t>
            </a:r>
            <a:endParaRPr lang="en-US" dirty="0"/>
          </a:p>
          <a:p>
            <a:r>
              <a:rPr lang="en-US" dirty="0"/>
              <a:t>Hint 3: Create a Glue Crawler</a:t>
            </a:r>
          </a:p>
          <a:p>
            <a:pPr lvl="1"/>
            <a:r>
              <a:rPr lang="en-US" b="0" i="0" dirty="0">
                <a:solidFill>
                  <a:srgbClr val="0B6125"/>
                </a:solidFill>
                <a:effectLst/>
                <a:latin typeface="Monaco" pitchFamily="2" charset="77"/>
              </a:rPr>
              <a:t>AWS::Glue::Crawler</a:t>
            </a:r>
          </a:p>
          <a:p>
            <a:r>
              <a:rPr lang="en-US" dirty="0"/>
              <a:t>Hint 4: Run SQL Query via Athena</a:t>
            </a:r>
          </a:p>
          <a:p>
            <a:pPr marL="225425" lvl="1" indent="0">
              <a:buNone/>
            </a:pPr>
            <a:r>
              <a:rPr lang="en-US" dirty="0">
                <a:solidFill>
                  <a:srgbClr val="0B6125"/>
                </a:solidFill>
                <a:latin typeface="Monaco" pitchFamily="2" charset="77"/>
              </a:rPr>
              <a:t>SELECT * </a:t>
            </a:r>
          </a:p>
          <a:p>
            <a:pPr marL="225425" lvl="1" indent="0">
              <a:buNone/>
            </a:pPr>
            <a:r>
              <a:rPr lang="en-US" dirty="0">
                <a:solidFill>
                  <a:srgbClr val="0B6125"/>
                </a:solidFill>
                <a:latin typeface="Monaco" pitchFamily="2" charset="77"/>
              </a:rPr>
              <a:t>FROM "user_signals_</a:t>
            </a:r>
            <a:r>
              <a:rPr lang="en-US" dirty="0" err="1">
                <a:solidFill>
                  <a:srgbClr val="0B6125"/>
                </a:solidFill>
                <a:latin typeface="Monaco" pitchFamily="2" charset="77"/>
              </a:rPr>
              <a:t>db</a:t>
            </a:r>
            <a:r>
              <a:rPr lang="en-US" dirty="0">
                <a:solidFill>
                  <a:srgbClr val="0B6125"/>
                </a:solidFill>
                <a:latin typeface="Monaco" pitchFamily="2" charset="77"/>
              </a:rPr>
              <a:t>"."</a:t>
            </a:r>
            <a:r>
              <a:rPr lang="en-US" dirty="0" err="1">
                <a:solidFill>
                  <a:srgbClr val="0B6125"/>
                </a:solidFill>
                <a:latin typeface="Monaco" pitchFamily="2" charset="77"/>
              </a:rPr>
              <a:t>user_signals_table</a:t>
            </a:r>
            <a:r>
              <a:rPr lang="en-US" dirty="0">
                <a:solidFill>
                  <a:srgbClr val="0B6125"/>
                </a:solidFill>
                <a:latin typeface="Monaco" pitchFamily="2" charset="77"/>
              </a:rPr>
              <a:t>" </a:t>
            </a:r>
          </a:p>
          <a:p>
            <a:pPr marL="225425" lvl="1" indent="0">
              <a:buNone/>
            </a:pPr>
            <a:r>
              <a:rPr lang="en-US" dirty="0">
                <a:solidFill>
                  <a:srgbClr val="0B6125"/>
                </a:solidFill>
                <a:latin typeface="Monaco" pitchFamily="2" charset="77"/>
              </a:rPr>
              <a:t>LIMIT 10;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i="1" dirty="0"/>
          </a:p>
        </p:txBody>
      </p:sp>
      <p:pic>
        <p:nvPicPr>
          <p:cNvPr id="12" name="Graphic 6" descr="AWS Glue service icon.">
            <a:extLst>
              <a:ext uri="{FF2B5EF4-FFF2-40B4-BE49-F238E27FC236}">
                <a16:creationId xmlns:a16="http://schemas.microsoft.com/office/drawing/2014/main" id="{954C6DCF-5F9B-B48C-A8D0-2CE21D12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8043517" y="13343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4" descr="Amazon Athena service icon.">
            <a:extLst>
              <a:ext uri="{FF2B5EF4-FFF2-40B4-BE49-F238E27FC236}">
                <a16:creationId xmlns:a16="http://schemas.microsoft.com/office/drawing/2014/main" id="{45DBCA47-E23E-7B13-64F8-666CFC0D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0259943" y="13343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Magnifying glass">
            <a:extLst>
              <a:ext uri="{FF2B5EF4-FFF2-40B4-BE49-F238E27FC236}">
                <a16:creationId xmlns:a16="http://schemas.microsoft.com/office/drawing/2014/main" id="{D0C07CA7-689C-A752-320D-C01F5C123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326" y="2641049"/>
            <a:ext cx="3685899" cy="3685899"/>
          </a:xfrm>
          <a:prstGeom prst="rect">
            <a:avLst/>
          </a:prstGeom>
        </p:spPr>
      </p:pic>
      <p:sp>
        <p:nvSpPr>
          <p:cNvPr id="2" name="TextBox 17">
            <a:extLst>
              <a:ext uri="{FF2B5EF4-FFF2-40B4-BE49-F238E27FC236}">
                <a16:creationId xmlns:a16="http://schemas.microsoft.com/office/drawing/2014/main" id="{7AC2036D-8403-0136-7A49-96494D378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6859" y="2096324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Athena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F407F6A6-F5D4-03CF-30EB-9070C675C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0248" y="2096324"/>
            <a:ext cx="22685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Glue</a:t>
            </a:r>
          </a:p>
        </p:txBody>
      </p:sp>
    </p:spTree>
    <p:extLst>
      <p:ext uri="{BB962C8B-B14F-4D97-AF65-F5344CB8AC3E}">
        <p14:creationId xmlns:p14="http://schemas.microsoft.com/office/powerpoint/2010/main" val="217397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0AAA3-E955-E283-AE94-18F87B104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E97A0F-5BDF-76D1-375A-35F84FDE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Possible Extension 3 – Hard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969F2-87D1-CB45-0D01-3416FBA79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34324"/>
            <a:ext cx="5486401" cy="4992624"/>
          </a:xfrm>
        </p:spPr>
        <p:txBody>
          <a:bodyPr>
            <a:normAutofit/>
          </a:bodyPr>
          <a:lstStyle/>
          <a:p>
            <a:r>
              <a:rPr lang="en-US" dirty="0"/>
              <a:t>Requirement: Run streaming aggregations</a:t>
            </a:r>
            <a:endParaRPr lang="en-US" sz="1400" dirty="0"/>
          </a:p>
          <a:p>
            <a:r>
              <a:rPr lang="en-US" sz="1900" dirty="0"/>
              <a:t>Hint 1: Create Amazon Kinesis Data Analytics Application</a:t>
            </a:r>
          </a:p>
          <a:p>
            <a:pPr lvl="1"/>
            <a:r>
              <a:rPr lang="en-US" sz="1300" b="0" i="0" dirty="0">
                <a:solidFill>
                  <a:srgbClr val="0B6125"/>
                </a:solidFill>
                <a:effectLst/>
                <a:latin typeface="Monaco" pitchFamily="2" charset="77"/>
              </a:rPr>
              <a:t>AWS::KinesisAnalyticsV2::Application</a:t>
            </a:r>
          </a:p>
          <a:p>
            <a:r>
              <a:rPr lang="en-US" sz="1900" dirty="0"/>
              <a:t>Hint 2: Create a role for the Data Analytics Application</a:t>
            </a:r>
          </a:p>
          <a:p>
            <a:pPr lvl="1"/>
            <a:r>
              <a:rPr lang="en-US" b="0" i="0" dirty="0">
                <a:solidFill>
                  <a:srgbClr val="0B6125"/>
                </a:solidFill>
                <a:effectLst/>
                <a:latin typeface="Monaco" pitchFamily="2" charset="77"/>
              </a:rPr>
              <a:t>AWS::IAM::Role</a:t>
            </a:r>
          </a:p>
          <a:p>
            <a:r>
              <a:rPr lang="en-US" sz="2000" dirty="0"/>
              <a:t>Hint 3: Write aggregation logic in Flink using Python, Java, or Scala</a:t>
            </a:r>
          </a:p>
          <a:p>
            <a:pPr lvl="1"/>
            <a:endParaRPr lang="en-US" dirty="0"/>
          </a:p>
          <a:p>
            <a:endParaRPr lang="en-US" sz="1900" dirty="0"/>
          </a:p>
          <a:p>
            <a:endParaRPr lang="en-US" sz="190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i="1" dirty="0"/>
          </a:p>
        </p:txBody>
      </p:sp>
      <p:pic>
        <p:nvPicPr>
          <p:cNvPr id="18" name="Graphic 14" descr="Amazon Managed Service for Apache Flink  service icon.">
            <a:extLst>
              <a:ext uri="{FF2B5EF4-FFF2-40B4-BE49-F238E27FC236}">
                <a16:creationId xmlns:a16="http://schemas.microsoft.com/office/drawing/2014/main" id="{F6B09A01-6D14-9AB2-2CF4-95DCAFF8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8924166" y="12104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34">
            <a:extLst>
              <a:ext uri="{FF2B5EF4-FFF2-40B4-BE49-F238E27FC236}">
                <a16:creationId xmlns:a16="http://schemas.microsoft.com/office/drawing/2014/main" id="{27FB7B4B-D678-FCD9-337E-014B73CED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385" y="1972474"/>
            <a:ext cx="22661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Managed 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for Apache Flink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8795A3-E0E3-66C7-E942-29E756900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157" y="3681188"/>
            <a:ext cx="1485348" cy="148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va (programming language) - Wikipedia">
            <a:extLst>
              <a:ext uri="{FF2B5EF4-FFF2-40B4-BE49-F238E27FC236}">
                <a16:creationId xmlns:a16="http://schemas.microsoft.com/office/drawing/2014/main" id="{9715580F-78BC-2D51-8247-8EB1B18A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17" y="4932297"/>
            <a:ext cx="645041" cy="11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(programming language) - Wikipedia">
            <a:extLst>
              <a:ext uri="{FF2B5EF4-FFF2-40B4-BE49-F238E27FC236}">
                <a16:creationId xmlns:a16="http://schemas.microsoft.com/office/drawing/2014/main" id="{B8DA9002-D3BE-08F3-CB80-ADA3D239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95" y="5084140"/>
            <a:ext cx="1131473" cy="124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cala (programming language) - Wikipedia">
            <a:extLst>
              <a:ext uri="{FF2B5EF4-FFF2-40B4-BE49-F238E27FC236}">
                <a16:creationId xmlns:a16="http://schemas.microsoft.com/office/drawing/2014/main" id="{10A6A932-801D-DF4B-7851-8186AD659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15" y="5148043"/>
            <a:ext cx="2203485" cy="10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25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7BA85-FAFF-A011-BED8-70EE546C1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B19BB-162C-09D0-DBBA-DF8294D6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Useful Links</a:t>
            </a:r>
          </a:p>
        </p:txBody>
      </p:sp>
      <p:pic>
        <p:nvPicPr>
          <p:cNvPr id="10" name="Picture 9" descr="Happy face balloon">
            <a:extLst>
              <a:ext uri="{FF2B5EF4-FFF2-40B4-BE49-F238E27FC236}">
                <a16:creationId xmlns:a16="http://schemas.microsoft.com/office/drawing/2014/main" id="{8A00F640-322D-E748-ED68-7DB806238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08" y="2096721"/>
            <a:ext cx="3604591" cy="2234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E450067-1F28-EE29-2B30-93036FFCE2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670907"/>
              </p:ext>
            </p:extLst>
          </p:nvPr>
        </p:nvGraphicFramePr>
        <p:xfrm>
          <a:off x="609600" y="1210474"/>
          <a:ext cx="7679635" cy="4382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089">
                  <a:extLst>
                    <a:ext uri="{9D8B030D-6E8A-4147-A177-3AD203B41FA5}">
                      <a16:colId xmlns:a16="http://schemas.microsoft.com/office/drawing/2014/main" val="2226745133"/>
                    </a:ext>
                  </a:extLst>
                </a:gridCol>
                <a:gridCol w="6290546">
                  <a:extLst>
                    <a:ext uri="{9D8B030D-6E8A-4147-A177-3AD203B41FA5}">
                      <a16:colId xmlns:a16="http://schemas.microsoft.com/office/drawing/2014/main" val="363357285"/>
                    </a:ext>
                  </a:extLst>
                </a:gridCol>
              </a:tblGrid>
              <a:tr h="362441"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marL="50329" marR="50329" marT="25164" marB="25164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Link</a:t>
                      </a:r>
                    </a:p>
                  </a:txBody>
                  <a:tcPr marL="50329" marR="50329" marT="25164" marB="25164"/>
                </a:tc>
                <a:extLst>
                  <a:ext uri="{0D108BD9-81ED-4DB2-BD59-A6C34878D82A}">
                    <a16:rowId xmlns:a16="http://schemas.microsoft.com/office/drawing/2014/main" val="77533464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r>
                        <a:rPr lang="en-US" sz="1200"/>
                        <a:t>Official AWS Documentation</a:t>
                      </a:r>
                    </a:p>
                  </a:txBody>
                  <a:tcPr marL="50329" marR="50329" marT="25164" marB="25164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linkClick r:id="rId4"/>
                        </a:rPr>
                        <a:t>https://docs.aws.amazon.com/AWSCloudFormation/latest/UserGuide/Welcome.html</a:t>
                      </a:r>
                      <a:endParaRPr lang="en-US" sz="1200"/>
                    </a:p>
                  </a:txBody>
                  <a:tcPr marL="50329" marR="50329" marT="25164" marB="25164"/>
                </a:tc>
                <a:extLst>
                  <a:ext uri="{0D108BD9-81ED-4DB2-BD59-A6C34878D82A}">
                    <a16:rowId xmlns:a16="http://schemas.microsoft.com/office/drawing/2014/main" val="380302508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r>
                        <a:rPr lang="en-US" sz="1200"/>
                        <a:t>Templates</a:t>
                      </a:r>
                    </a:p>
                  </a:txBody>
                  <a:tcPr marL="50329" marR="50329" marT="25164" marB="25164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linkClick r:id="rId5"/>
                        </a:rPr>
                        <a:t>https://docs.aws.amazon.com/AWSCloudFormation/latest/UserGuide/template-guide.html</a:t>
                      </a:r>
                      <a:endParaRPr lang="en-US" sz="1200"/>
                    </a:p>
                  </a:txBody>
                  <a:tcPr marL="50329" marR="50329" marT="25164" marB="25164"/>
                </a:tc>
                <a:extLst>
                  <a:ext uri="{0D108BD9-81ED-4DB2-BD59-A6C34878D82A}">
                    <a16:rowId xmlns:a16="http://schemas.microsoft.com/office/drawing/2014/main" val="2980227423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200"/>
                        <a:t>Stacks</a:t>
                      </a:r>
                    </a:p>
                  </a:txBody>
                  <a:tcPr marL="50329" marR="50329" marT="25164" marB="25164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hlinkClick r:id="rId6"/>
                        </a:rPr>
                        <a:t>https://docs.aws.amazon.com/AWSCloudFormation/latest/UserGuide/stacks.html</a:t>
                      </a:r>
                      <a:endParaRPr lang="en-US" sz="1200"/>
                    </a:p>
                  </a:txBody>
                  <a:tcPr marL="50329" marR="50329" marT="25164" marB="25164"/>
                </a:tc>
                <a:extLst>
                  <a:ext uri="{0D108BD9-81ED-4DB2-BD59-A6C34878D82A}">
                    <a16:rowId xmlns:a16="http://schemas.microsoft.com/office/drawing/2014/main" val="371164835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r>
                        <a:rPr lang="en-US" sz="1200"/>
                        <a:t>StackSets</a:t>
                      </a:r>
                    </a:p>
                  </a:txBody>
                  <a:tcPr marL="50329" marR="50329" marT="25164" marB="25164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7"/>
                        </a:rPr>
                        <a:t>https://docs.aws.amazon.com/AWSCloudFormation/latest/UserGuide/what-is-cfnstacksets.html</a:t>
                      </a:r>
                      <a:endParaRPr lang="en-US" sz="1200" dirty="0"/>
                    </a:p>
                  </a:txBody>
                  <a:tcPr marL="50329" marR="50329" marT="25164" marB="25164"/>
                </a:tc>
                <a:extLst>
                  <a:ext uri="{0D108BD9-81ED-4DB2-BD59-A6C34878D82A}">
                    <a16:rowId xmlns:a16="http://schemas.microsoft.com/office/drawing/2014/main" val="11099645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r>
                        <a:rPr lang="en-US" sz="1200"/>
                        <a:t>Intrinsic Function Reference</a:t>
                      </a:r>
                    </a:p>
                  </a:txBody>
                  <a:tcPr marL="50329" marR="50329" marT="25164" marB="25164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8"/>
                        </a:rPr>
                        <a:t>https://docs.aws.amazon.com/AWSCloudFormation/latest/UserGuide/intrinsic-function-reference.html</a:t>
                      </a:r>
                      <a:endParaRPr lang="en-US" sz="1200" dirty="0"/>
                    </a:p>
                  </a:txBody>
                  <a:tcPr marL="50329" marR="50329" marT="25164" marB="25164"/>
                </a:tc>
                <a:extLst>
                  <a:ext uri="{0D108BD9-81ED-4DB2-BD59-A6C34878D82A}">
                    <a16:rowId xmlns:a16="http://schemas.microsoft.com/office/drawing/2014/main" val="28091249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r>
                        <a:rPr lang="en-US" sz="1200" dirty="0"/>
                        <a:t>SAM</a:t>
                      </a:r>
                    </a:p>
                  </a:txBody>
                  <a:tcPr marL="50329" marR="50329" marT="25164" marB="25164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9"/>
                        </a:rPr>
                        <a:t>https://</a:t>
                      </a:r>
                      <a:r>
                        <a:rPr lang="en-US" sz="1200" dirty="0" err="1">
                          <a:hlinkClick r:id="rId9"/>
                        </a:rPr>
                        <a:t>docs.aws.amazon.com</a:t>
                      </a:r>
                      <a:r>
                        <a:rPr lang="en-US" sz="1200" dirty="0">
                          <a:hlinkClick r:id="rId9"/>
                        </a:rPr>
                        <a:t>/serverless-application-model/latest/</a:t>
                      </a:r>
                      <a:r>
                        <a:rPr lang="en-US" sz="1200" dirty="0" err="1">
                          <a:hlinkClick r:id="rId9"/>
                        </a:rPr>
                        <a:t>developerguide</a:t>
                      </a:r>
                      <a:r>
                        <a:rPr lang="en-US" sz="1200" dirty="0">
                          <a:hlinkClick r:id="rId9"/>
                        </a:rPr>
                        <a:t>/what-is-</a:t>
                      </a:r>
                      <a:r>
                        <a:rPr lang="en-US" sz="1200" dirty="0" err="1">
                          <a:hlinkClick r:id="rId9"/>
                        </a:rPr>
                        <a:t>sam.html</a:t>
                      </a:r>
                      <a:endParaRPr lang="en-US" sz="1200" dirty="0"/>
                    </a:p>
                  </a:txBody>
                  <a:tcPr marL="50329" marR="50329" marT="25164" marB="25164"/>
                </a:tc>
                <a:extLst>
                  <a:ext uri="{0D108BD9-81ED-4DB2-BD59-A6C34878D82A}">
                    <a16:rowId xmlns:a16="http://schemas.microsoft.com/office/drawing/2014/main" val="2292977617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r>
                        <a:rPr lang="en-US" sz="1200"/>
                        <a:t>Troubleshooting</a:t>
                      </a:r>
                    </a:p>
                  </a:txBody>
                  <a:tcPr marL="50329" marR="50329" marT="25164" marB="25164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10"/>
                        </a:rPr>
                        <a:t>https://docs.aws.amazon.com/AWSCloudFormation/latest/UserGuide/troubleshooting.html</a:t>
                      </a:r>
                      <a:endParaRPr lang="en-US" sz="1200" dirty="0"/>
                    </a:p>
                  </a:txBody>
                  <a:tcPr marL="50329" marR="50329" marT="25164" marB="25164"/>
                </a:tc>
                <a:extLst>
                  <a:ext uri="{0D108BD9-81ED-4DB2-BD59-A6C34878D82A}">
                    <a16:rowId xmlns:a16="http://schemas.microsoft.com/office/drawing/2014/main" val="4108485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585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44B02E-6CBD-6BBD-9C64-001CECA6A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96B234-8B2A-8F5C-BDE2-55196A8A9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5827" y="5318321"/>
            <a:ext cx="5522844" cy="1539679"/>
          </a:xfrm>
        </p:spPr>
        <p:txBody>
          <a:bodyPr>
            <a:norm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 https://www.linkedin.com/in/jagrutsharma/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B3459-A560-00C7-FE10-D66A9D19B9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 dirty="0"/>
              <a:t>Closer Slide</a:t>
            </a:r>
          </a:p>
        </p:txBody>
      </p:sp>
      <p:pic>
        <p:nvPicPr>
          <p:cNvPr id="6" name="Graphic 5" descr="Employee badge with solid fill">
            <a:extLst>
              <a:ext uri="{FF2B5EF4-FFF2-40B4-BE49-F238E27FC236}">
                <a16:creationId xmlns:a16="http://schemas.microsoft.com/office/drawing/2014/main" id="{79BF375D-7546-5562-519B-EBC1D1D50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427" y="5517539"/>
            <a:ext cx="914400" cy="914400"/>
          </a:xfrm>
          <a:prstGeom prst="rect">
            <a:avLst/>
          </a:prstGeom>
        </p:spPr>
      </p:pic>
      <p:pic>
        <p:nvPicPr>
          <p:cNvPr id="16" name="Picture 15" descr="Robots sitting on a green cafe chair">
            <a:extLst>
              <a:ext uri="{FF2B5EF4-FFF2-40B4-BE49-F238E27FC236}">
                <a16:creationId xmlns:a16="http://schemas.microsoft.com/office/drawing/2014/main" id="{1DFFB924-3650-3038-3E79-3A429B74B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89" y="954157"/>
            <a:ext cx="8391773" cy="4720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670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6A3A1-10EC-0C91-48EF-C702956E9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ECAB12-8582-1EE1-3126-840692DD3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Learning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4123F-2446-F5F0-46EE-953CFF4BE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>
            <a:normAutofit/>
          </a:bodyPr>
          <a:lstStyle/>
          <a:p>
            <a:r>
              <a:rPr lang="en-US" dirty="0"/>
              <a:t>Understand fundamentals of AWS CloudFormation offering </a:t>
            </a:r>
          </a:p>
          <a:p>
            <a:r>
              <a:rPr lang="en-US" dirty="0"/>
              <a:t>Go through basic terminology</a:t>
            </a:r>
          </a:p>
          <a:p>
            <a:r>
              <a:rPr lang="en-US" dirty="0"/>
              <a:t>Walk through a practical template</a:t>
            </a:r>
          </a:p>
          <a:p>
            <a:r>
              <a:rPr lang="en-US" dirty="0"/>
              <a:t>Live demo</a:t>
            </a:r>
          </a:p>
          <a:p>
            <a:r>
              <a:rPr lang="en-US" dirty="0"/>
              <a:t>Take away ideas for further extensions</a:t>
            </a:r>
          </a:p>
          <a:p>
            <a:r>
              <a:rPr lang="en-US" dirty="0"/>
              <a:t>Get motivated to further explore the offering and apply it to your own use cases.</a:t>
            </a:r>
          </a:p>
          <a:p>
            <a:r>
              <a:rPr lang="en-US" dirty="0"/>
              <a:t>Have some fun!</a:t>
            </a:r>
          </a:p>
        </p:txBody>
      </p:sp>
      <p:pic>
        <p:nvPicPr>
          <p:cNvPr id="7" name="Picture 6" descr="Football goal in the net">
            <a:extLst>
              <a:ext uri="{FF2B5EF4-FFF2-40B4-BE49-F238E27FC236}">
                <a16:creationId xmlns:a16="http://schemas.microsoft.com/office/drawing/2014/main" id="{83C49172-1F58-1877-B5BA-4FB6F5009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28981"/>
          <a:stretch/>
        </p:blipFill>
        <p:spPr>
          <a:xfrm>
            <a:off x="6644640" y="1334324"/>
            <a:ext cx="4937760" cy="4992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116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89D16-5BC4-95A1-0FE8-CCFD9668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/>
          <a:lstStyle/>
          <a:p>
            <a:r>
              <a:rPr lang="en-US" dirty="0"/>
              <a:t>What is AWS CloudFormation?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5DED2-1B51-4AF6-AA8D-A67C5BBB2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6427304" cy="4992624"/>
          </a:xfrm>
        </p:spPr>
        <p:txBody>
          <a:bodyPr/>
          <a:lstStyle/>
          <a:p>
            <a:r>
              <a:rPr lang="en-US" b="1" dirty="0"/>
              <a:t>AWS CloudFormation</a:t>
            </a:r>
            <a:r>
              <a:rPr lang="en-US" dirty="0"/>
              <a:t> is a service by Amazon Web Services (AWS) designed to help users define and provision AWS infrastructure using code. </a:t>
            </a:r>
          </a:p>
          <a:p>
            <a:r>
              <a:rPr lang="en-US" dirty="0"/>
              <a:t>With CloudFormation, you can model, deploy, and manage AWS resources like EC2 instances, RDS databases, S3 buckets, and more in a </a:t>
            </a:r>
            <a:r>
              <a:rPr lang="en-US" u="sng" dirty="0"/>
              <a:t>repeatable</a:t>
            </a:r>
            <a:r>
              <a:rPr lang="en-US" dirty="0"/>
              <a:t> and </a:t>
            </a:r>
            <a:r>
              <a:rPr lang="en-US" u="sng" dirty="0"/>
              <a:t>automated</a:t>
            </a:r>
            <a:r>
              <a:rPr lang="en-US" dirty="0"/>
              <a:t> manner. </a:t>
            </a:r>
          </a:p>
          <a:p>
            <a:r>
              <a:rPr lang="en-US" dirty="0"/>
              <a:t>This infrastructure-as-code (</a:t>
            </a:r>
            <a:r>
              <a:rPr lang="en-US" dirty="0" err="1"/>
              <a:t>IaC</a:t>
            </a:r>
            <a:r>
              <a:rPr lang="en-US" dirty="0"/>
              <a:t>) approach is ideal for managing complex infrastructures across </a:t>
            </a:r>
            <a:r>
              <a:rPr lang="en-US" u="sng" dirty="0"/>
              <a:t>multiple environments</a:t>
            </a:r>
            <a:r>
              <a:rPr lang="en-US" dirty="0"/>
              <a:t> and achieving </a:t>
            </a:r>
            <a:r>
              <a:rPr lang="en-US" u="sng" dirty="0"/>
              <a:t>consistent</a:t>
            </a:r>
            <a:r>
              <a:rPr lang="en-US" dirty="0"/>
              <a:t> setups.</a:t>
            </a:r>
          </a:p>
        </p:txBody>
      </p:sp>
      <p:pic>
        <p:nvPicPr>
          <p:cNvPr id="2" name="Graphic 21" descr="AWS CloudFormation service icon.">
            <a:extLst>
              <a:ext uri="{FF2B5EF4-FFF2-40B4-BE49-F238E27FC236}">
                <a16:creationId xmlns:a16="http://schemas.microsoft.com/office/drawing/2014/main" id="{B931DA44-BD57-E39F-FE9E-2DD1A6D5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224308" y="1074520"/>
            <a:ext cx="1828005" cy="182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AWS CloudFormation Logo PNG vector in SVG, PDF, AI, CDR format">
            <a:extLst>
              <a:ext uri="{FF2B5EF4-FFF2-40B4-BE49-F238E27FC236}">
                <a16:creationId xmlns:a16="http://schemas.microsoft.com/office/drawing/2014/main" id="{B92688F6-4185-A084-DA0B-0D152BEEE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191" y="3476529"/>
            <a:ext cx="3668303" cy="275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1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3C38AB-9134-54D5-E2BB-67F649FD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/>
          <a:lstStyle/>
          <a:p>
            <a:r>
              <a:rPr lang="en-US"/>
              <a:t>AWS UI - CloudFormation Service</a:t>
            </a:r>
            <a:endParaRPr lang="en-US" dirty="0"/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B63C4C5-9563-5777-1F05-33417C297F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7" b="9947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7DC09-1632-7943-D304-D8FE55AF9470}"/>
              </a:ext>
            </a:extLst>
          </p:cNvPr>
          <p:cNvSpPr txBox="1"/>
          <p:nvPr/>
        </p:nvSpPr>
        <p:spPr>
          <a:xfrm>
            <a:off x="516835" y="1023595"/>
            <a:ext cx="4063933" cy="37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  <a:spcBef>
                <a:spcPts val="900"/>
              </a:spcBef>
            </a:pPr>
            <a:r>
              <a:rPr lang="en-US">
                <a:solidFill>
                  <a:schemeClr val="accent2"/>
                </a:solidFill>
              </a:rPr>
              <a:t>https://aws.amazon.com/cloudformation/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0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405EA-6785-60DB-1E14-04334B47F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F6C9DB-9656-1A85-CB51-33E30AD7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/>
          <a:lstStyle/>
          <a:p>
            <a:r>
              <a:rPr lang="en-US" dirty="0"/>
              <a:t>Benefits of using AWS CloudFormation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D9DBB7-BE4E-7CB8-CE77-13BEE1B9C8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350642"/>
              </p:ext>
            </p:extLst>
          </p:nvPr>
        </p:nvGraphicFramePr>
        <p:xfrm>
          <a:off x="609600" y="1335088"/>
          <a:ext cx="109728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6904">
                  <a:extLst>
                    <a:ext uri="{9D8B030D-6E8A-4147-A177-3AD203B41FA5}">
                      <a16:colId xmlns:a16="http://schemas.microsoft.com/office/drawing/2014/main" val="3762152835"/>
                    </a:ext>
                  </a:extLst>
                </a:gridCol>
                <a:gridCol w="7745896">
                  <a:extLst>
                    <a:ext uri="{9D8B030D-6E8A-4147-A177-3AD203B41FA5}">
                      <a16:colId xmlns:a16="http://schemas.microsoft.com/office/drawing/2014/main" val="1543429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Consistency and 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CloudFormation templates ensure consistent deployment, reducing the risk of human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20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Since templates are just code files, they can be stored in version control systems, enabling collaboration, rollback, and versioning.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61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Efficient Resource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resources treated as a single entity (stack), updating or deleting infrastructure is streamlined. Reduce costs by on-demand provisioning and tear down.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157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CloudFormation scales with your infrastructure requirements, making it ideal for complex architectures and multi-region setups.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852394"/>
                  </a:ext>
                </a:extLst>
              </a:tr>
            </a:tbl>
          </a:graphicData>
        </a:graphic>
      </p:graphicFrame>
      <p:pic>
        <p:nvPicPr>
          <p:cNvPr id="7" name="Picture 6" descr="Windmill and Solar Panels">
            <a:extLst>
              <a:ext uri="{FF2B5EF4-FFF2-40B4-BE49-F238E27FC236}">
                <a16:creationId xmlns:a16="http://schemas.microsoft.com/office/drawing/2014/main" id="{D6C9A61F-88FB-8B6B-8D69-A20BBFB97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78615"/>
            <a:ext cx="3110405" cy="21406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Stack of machine gears focusing on one gear">
            <a:extLst>
              <a:ext uri="{FF2B5EF4-FFF2-40B4-BE49-F238E27FC236}">
                <a16:creationId xmlns:a16="http://schemas.microsoft.com/office/drawing/2014/main" id="{B1F6C216-3AC9-0063-CAAD-D3927CD1F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3" y="4351598"/>
            <a:ext cx="2992042" cy="19946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Smaller arrows pointing towards a bigger arrow">
            <a:extLst>
              <a:ext uri="{FF2B5EF4-FFF2-40B4-BE49-F238E27FC236}">
                <a16:creationId xmlns:a16="http://schemas.microsoft.com/office/drawing/2014/main" id="{936CDE77-E3EB-634B-D9ED-E09E6FE01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20" y="4278615"/>
            <a:ext cx="3130826" cy="20872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Snow-covered mountain peak">
            <a:extLst>
              <a:ext uri="{FF2B5EF4-FFF2-40B4-BE49-F238E27FC236}">
                <a16:creationId xmlns:a16="http://schemas.microsoft.com/office/drawing/2014/main" id="{A4A1A1D3-9573-7E17-98DC-85C7BE4B2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658" y="4312269"/>
            <a:ext cx="3191527" cy="21193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1567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5C849-874E-687F-A689-4BBF23DD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8198AA-9374-5443-9EC2-D85E8E9C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Common Use Cases</a:t>
            </a:r>
          </a:p>
        </p:txBody>
      </p:sp>
      <p:pic>
        <p:nvPicPr>
          <p:cNvPr id="16" name="Picture 15" descr="Device and padlock">
            <a:extLst>
              <a:ext uri="{FF2B5EF4-FFF2-40B4-BE49-F238E27FC236}">
                <a16:creationId xmlns:a16="http://schemas.microsoft.com/office/drawing/2014/main" id="{886729E7-3DE0-B887-79CD-615F82106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31" y="1828799"/>
            <a:ext cx="5300869" cy="2981739"/>
          </a:xfrm>
          <a:prstGeom prst="rect">
            <a:avLst/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1193CE6-F623-C605-320B-4D46181F38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814176"/>
              </p:ext>
            </p:extLst>
          </p:nvPr>
        </p:nvGraphicFramePr>
        <p:xfrm>
          <a:off x="609601" y="1818861"/>
          <a:ext cx="6218582" cy="4261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439">
                  <a:extLst>
                    <a:ext uri="{9D8B030D-6E8A-4147-A177-3AD203B41FA5}">
                      <a16:colId xmlns:a16="http://schemas.microsoft.com/office/drawing/2014/main" val="3762152835"/>
                    </a:ext>
                  </a:extLst>
                </a:gridCol>
                <a:gridCol w="4410143">
                  <a:extLst>
                    <a:ext uri="{9D8B030D-6E8A-4147-A177-3AD203B41FA5}">
                      <a16:colId xmlns:a16="http://schemas.microsoft.com/office/drawing/2014/main" val="1543429351"/>
                    </a:ext>
                  </a:extLst>
                </a:gridCol>
              </a:tblGrid>
              <a:tr h="405866">
                <a:tc>
                  <a:txBody>
                    <a:bodyPr/>
                    <a:lstStyle/>
                    <a:p>
                      <a:r>
                        <a:rPr lang="en-US" sz="1700"/>
                        <a:t>Area</a:t>
                      </a:r>
                    </a:p>
                  </a:txBody>
                  <a:tcPr marL="87764" marR="87764" marT="43882" marB="43882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Use Case</a:t>
                      </a:r>
                    </a:p>
                  </a:txBody>
                  <a:tcPr marL="87764" marR="87764" marT="43882" marB="43882"/>
                </a:tc>
                <a:extLst>
                  <a:ext uri="{0D108BD9-81ED-4DB2-BD59-A6C34878D82A}">
                    <a16:rowId xmlns:a16="http://schemas.microsoft.com/office/drawing/2014/main" val="1047053906"/>
                  </a:ext>
                </a:extLst>
              </a:tr>
              <a:tr h="959319">
                <a:tc>
                  <a:txBody>
                    <a:bodyPr/>
                    <a:lstStyle/>
                    <a:p>
                      <a:r>
                        <a:rPr lang="en-US" sz="1700" b="1"/>
                        <a:t>Infrastructure as Code (IaC)</a:t>
                      </a:r>
                    </a:p>
                  </a:txBody>
                  <a:tcPr marL="87764" marR="87764" marT="43882" marB="4388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Codifying infrastructure to manage it like any other code asset.</a:t>
                      </a:r>
                    </a:p>
                    <a:p>
                      <a:endParaRPr lang="en-US" sz="1700"/>
                    </a:p>
                  </a:txBody>
                  <a:tcPr marL="87764" marR="87764" marT="43882" marB="43882"/>
                </a:tc>
                <a:extLst>
                  <a:ext uri="{0D108BD9-81ED-4DB2-BD59-A6C34878D82A}">
                    <a16:rowId xmlns:a16="http://schemas.microsoft.com/office/drawing/2014/main" val="3239201567"/>
                  </a:ext>
                </a:extLst>
              </a:tr>
              <a:tr h="1512773">
                <a:tc>
                  <a:txBody>
                    <a:bodyPr/>
                    <a:lstStyle/>
                    <a:p>
                      <a:r>
                        <a:rPr lang="en-US" sz="1700" b="1"/>
                        <a:t>Multi-environment Management</a:t>
                      </a:r>
                    </a:p>
                  </a:txBody>
                  <a:tcPr marL="87764" marR="87764" marT="43882" marB="4388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Using different parameters or conditions for deploying consistent infrastructure across dev, test, and production environments.</a:t>
                      </a:r>
                    </a:p>
                    <a:p>
                      <a:endParaRPr lang="en-US" sz="1700"/>
                    </a:p>
                  </a:txBody>
                  <a:tcPr marL="87764" marR="87764" marT="43882" marB="43882"/>
                </a:tc>
                <a:extLst>
                  <a:ext uri="{0D108BD9-81ED-4DB2-BD59-A6C34878D82A}">
                    <a16:rowId xmlns:a16="http://schemas.microsoft.com/office/drawing/2014/main" val="2558611688"/>
                  </a:ext>
                </a:extLst>
              </a:tr>
              <a:tr h="959319">
                <a:tc>
                  <a:txBody>
                    <a:bodyPr/>
                    <a:lstStyle/>
                    <a:p>
                      <a:r>
                        <a:rPr lang="en-US" sz="1700" b="1"/>
                        <a:t>Compliance and Security</a:t>
                      </a:r>
                    </a:p>
                  </a:txBody>
                  <a:tcPr marL="87764" marR="87764" marT="43882" marB="43882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Establish security baselines by defining resource configurations in code and using IAM roles, security groups, network ACLs, encryption settings.</a:t>
                      </a:r>
                    </a:p>
                    <a:p>
                      <a:endParaRPr lang="en-US" sz="1700" dirty="0"/>
                    </a:p>
                  </a:txBody>
                  <a:tcPr marL="87764" marR="87764" marT="43882" marB="43882"/>
                </a:tc>
                <a:extLst>
                  <a:ext uri="{0D108BD9-81ED-4DB2-BD59-A6C34878D82A}">
                    <a16:rowId xmlns:a16="http://schemas.microsoft.com/office/drawing/2014/main" val="444157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45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64F89-C1EA-57BA-2829-DA4DEB461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BB6555-7121-0939-91E2-C3263624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Core Components – 1 of 2</a:t>
            </a:r>
          </a:p>
        </p:txBody>
      </p:sp>
      <p:pic>
        <p:nvPicPr>
          <p:cNvPr id="6" name="Picture 5" descr="Wispy white ball of smoke in atom form">
            <a:extLst>
              <a:ext uri="{FF2B5EF4-FFF2-40B4-BE49-F238E27FC236}">
                <a16:creationId xmlns:a16="http://schemas.microsoft.com/office/drawing/2014/main" id="{798C60D6-1AB3-675D-89A5-EE5D74DA4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58" y="1280159"/>
            <a:ext cx="4405023" cy="4405023"/>
          </a:xfrm>
          <a:prstGeom prst="rect">
            <a:avLst/>
          </a:prstGeom>
          <a:noFill/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E3ED33D-B0F1-8703-B363-DA22E1CBFD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906584"/>
              </p:ext>
            </p:extLst>
          </p:nvPr>
        </p:nvGraphicFramePr>
        <p:xfrm>
          <a:off x="609601" y="1280160"/>
          <a:ext cx="6476999" cy="5202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274">
                  <a:extLst>
                    <a:ext uri="{9D8B030D-6E8A-4147-A177-3AD203B41FA5}">
                      <a16:colId xmlns:a16="http://schemas.microsoft.com/office/drawing/2014/main" val="3762152835"/>
                    </a:ext>
                  </a:extLst>
                </a:gridCol>
                <a:gridCol w="5288725">
                  <a:extLst>
                    <a:ext uri="{9D8B030D-6E8A-4147-A177-3AD203B41FA5}">
                      <a16:colId xmlns:a16="http://schemas.microsoft.com/office/drawing/2014/main" val="1543429351"/>
                    </a:ext>
                  </a:extLst>
                </a:gridCol>
              </a:tblGrid>
              <a:tr h="340108">
                <a:tc>
                  <a:txBody>
                    <a:bodyPr/>
                    <a:lstStyle/>
                    <a:p>
                      <a:r>
                        <a:rPr lang="en-US" sz="1400" dirty="0"/>
                        <a:t>Component</a:t>
                      </a:r>
                    </a:p>
                  </a:txBody>
                  <a:tcPr marL="66647" marR="66647" marT="33323" marB="3332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 marL="66647" marR="66647" marT="33323" marB="33323"/>
                </a:tc>
                <a:extLst>
                  <a:ext uri="{0D108BD9-81ED-4DB2-BD59-A6C34878D82A}">
                    <a16:rowId xmlns:a16="http://schemas.microsoft.com/office/drawing/2014/main" val="1047053906"/>
                  </a:ext>
                </a:extLst>
              </a:tr>
              <a:tr h="1035782">
                <a:tc>
                  <a:txBody>
                    <a:bodyPr/>
                    <a:lstStyle/>
                    <a:p>
                      <a:r>
                        <a:rPr lang="en-US" sz="1400" b="1" dirty="0"/>
                        <a:t>Template</a:t>
                      </a:r>
                    </a:p>
                  </a:txBody>
                  <a:tcPr marL="66647" marR="66647" marT="33323" marB="3332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Heart of CloudFormation offering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JSON or YAML file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Describes resources and configurations needed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Blueprint for infrastructure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marL="66647" marR="66647" marT="33323" marB="33323"/>
                </a:tc>
                <a:extLst>
                  <a:ext uri="{0D108BD9-81ED-4DB2-BD59-A6C34878D82A}">
                    <a16:rowId xmlns:a16="http://schemas.microsoft.com/office/drawing/2014/main" val="3239201567"/>
                  </a:ext>
                </a:extLst>
              </a:tr>
              <a:tr h="1035782">
                <a:tc>
                  <a:txBody>
                    <a:bodyPr/>
                    <a:lstStyle/>
                    <a:p>
                      <a:r>
                        <a:rPr lang="en-US" sz="1400" b="1"/>
                        <a:t>Stack</a:t>
                      </a:r>
                    </a:p>
                  </a:txBody>
                  <a:tcPr marL="66647" marR="66647" marT="33323" marB="3332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Live instantiation of a template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Collection of resources defined by a template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Can be created, updated, or deleted as a single unit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Allows efficient management of group of resources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marL="66647" marR="66647" marT="33323" marB="33323"/>
                </a:tc>
                <a:extLst>
                  <a:ext uri="{0D108BD9-81ED-4DB2-BD59-A6C34878D82A}">
                    <a16:rowId xmlns:a16="http://schemas.microsoft.com/office/drawing/2014/main" val="2558611688"/>
                  </a:ext>
                </a:extLst>
              </a:tr>
              <a:tr h="1035782">
                <a:tc>
                  <a:txBody>
                    <a:bodyPr/>
                    <a:lstStyle/>
                    <a:p>
                      <a:r>
                        <a:rPr lang="en-US" sz="1400" b="1"/>
                        <a:t>Stack Set</a:t>
                      </a:r>
                    </a:p>
                  </a:txBody>
                  <a:tcPr marL="66647" marR="66647" marT="33323" marB="3332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Allows deploying and managing stacks across multiple AWS accounts and regions simultaneously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Provides centralized control for large-scale deployments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marL="66647" marR="66647" marT="33323" marB="33323"/>
                </a:tc>
                <a:extLst>
                  <a:ext uri="{0D108BD9-81ED-4DB2-BD59-A6C34878D82A}">
                    <a16:rowId xmlns:a16="http://schemas.microsoft.com/office/drawing/2014/main" val="444157300"/>
                  </a:ext>
                </a:extLst>
              </a:tr>
              <a:tr h="1035782">
                <a:tc>
                  <a:txBody>
                    <a:bodyPr/>
                    <a:lstStyle/>
                    <a:p>
                      <a:r>
                        <a:rPr lang="en-US" sz="1400" b="1" dirty="0"/>
                        <a:t>Resources</a:t>
                      </a:r>
                    </a:p>
                  </a:txBody>
                  <a:tcPr marL="66647" marR="66647" marT="33323" marB="3332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The actual AWS resources (like EC2, RDS, VPCs) that are specified in a template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 resource has configuration (required and optional properties) and dependencies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Resources can expose </a:t>
                      </a:r>
                      <a:r>
                        <a:rPr lang="en-US" sz="1400" b="1" dirty="0"/>
                        <a:t>outputs</a:t>
                      </a:r>
                      <a:r>
                        <a:rPr lang="en-US" sz="1400" dirty="0"/>
                        <a:t> (defined in the Outputs section of a template) or allow other resources to </a:t>
                      </a:r>
                      <a:r>
                        <a:rPr lang="en-US" sz="1400" b="1" dirty="0"/>
                        <a:t>reference</a:t>
                      </a:r>
                      <a:r>
                        <a:rPr lang="en-US" sz="1400" dirty="0"/>
                        <a:t> their attributes.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marL="66647" marR="66647" marT="33323" marB="33323"/>
                </a:tc>
                <a:extLst>
                  <a:ext uri="{0D108BD9-81ED-4DB2-BD59-A6C34878D82A}">
                    <a16:rowId xmlns:a16="http://schemas.microsoft.com/office/drawing/2014/main" val="23860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37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97A32-F5E1-753C-A67A-64671FB1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25FF1-10E0-F6AC-9895-057E27B5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Core Components – 2 of 2</a:t>
            </a:r>
          </a:p>
        </p:txBody>
      </p:sp>
      <p:pic>
        <p:nvPicPr>
          <p:cNvPr id="6" name="Picture 5" descr="Wispy white ball of smoke in atom form">
            <a:extLst>
              <a:ext uri="{FF2B5EF4-FFF2-40B4-BE49-F238E27FC236}">
                <a16:creationId xmlns:a16="http://schemas.microsoft.com/office/drawing/2014/main" id="{389B8454-DD94-CF06-C813-AB05D908A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58" y="1280159"/>
            <a:ext cx="4405023" cy="4405023"/>
          </a:xfrm>
          <a:prstGeom prst="rect">
            <a:avLst/>
          </a:prstGeom>
          <a:noFill/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A4DEEB3A-5DAE-A207-C1FA-59C9CBC075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651613"/>
              </p:ext>
            </p:extLst>
          </p:nvPr>
        </p:nvGraphicFramePr>
        <p:xfrm>
          <a:off x="609602" y="1280159"/>
          <a:ext cx="6516755" cy="5195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445">
                  <a:extLst>
                    <a:ext uri="{9D8B030D-6E8A-4147-A177-3AD203B41FA5}">
                      <a16:colId xmlns:a16="http://schemas.microsoft.com/office/drawing/2014/main" val="3762152835"/>
                    </a:ext>
                  </a:extLst>
                </a:gridCol>
                <a:gridCol w="5328310">
                  <a:extLst>
                    <a:ext uri="{9D8B030D-6E8A-4147-A177-3AD203B41FA5}">
                      <a16:colId xmlns:a16="http://schemas.microsoft.com/office/drawing/2014/main" val="1543429351"/>
                    </a:ext>
                  </a:extLst>
                </a:gridCol>
              </a:tblGrid>
              <a:tr h="358454">
                <a:tc>
                  <a:txBody>
                    <a:bodyPr/>
                    <a:lstStyle/>
                    <a:p>
                      <a:r>
                        <a:rPr lang="en-US" sz="14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53906"/>
                  </a:ext>
                </a:extLst>
              </a:tr>
              <a:tr h="929801">
                <a:tc>
                  <a:txBody>
                    <a:bodyPr/>
                    <a:lstStyle/>
                    <a:p>
                      <a:r>
                        <a:rPr lang="en-US" sz="1400" b="1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Allows customization and dynamically configuring stack by providing input values at deployment time.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Allow making templates flexible and reusable by accepting user-defined inputs.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043959"/>
                  </a:ext>
                </a:extLst>
              </a:tr>
              <a:tr h="929801">
                <a:tc>
                  <a:txBody>
                    <a:bodyPr/>
                    <a:lstStyle/>
                    <a:p>
                      <a:r>
                        <a:rPr lang="en-US" sz="1400" b="1" dirty="0"/>
                        <a:t>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Allow controlling resource creation based on environment-specific criteria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Useful to spin up region-specific resources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6793"/>
                  </a:ext>
                </a:extLst>
              </a:tr>
              <a:tr h="1149016">
                <a:tc>
                  <a:txBody>
                    <a:bodyPr/>
                    <a:lstStyle/>
                    <a:p>
                      <a:r>
                        <a:rPr lang="en-US" sz="1400" b="1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Defined values to make available after a stack is created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Useful for sharing data between multiple stacks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Allow accessing critical information about deployed resources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136695"/>
                  </a:ext>
                </a:extLst>
              </a:tr>
              <a:tr h="929801">
                <a:tc>
                  <a:txBody>
                    <a:bodyPr/>
                    <a:lstStyle/>
                    <a:p>
                      <a:r>
                        <a:rPr lang="en-US" sz="1400" b="1" dirty="0"/>
                        <a:t>Mappings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Static key-value pairs that allow defining conditional values that do not change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Examples are region-specific or environmental-specific configurations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Example: A mapping may contain information on what region is running which instance type and AMI.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01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7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07823-84CF-C10F-6726-EA1FDE08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87AD5C-1E0F-6546-D225-33516A586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anchor="ctr">
            <a:normAutofit/>
          </a:bodyPr>
          <a:lstStyle/>
          <a:p>
            <a:r>
              <a:rPr lang="en-US" dirty="0"/>
              <a:t>AWS SAM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AF251-6DCA-353D-4961-4650A278B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b="0" i="0" dirty="0">
                <a:effectLst/>
              </a:rPr>
              <a:t>AWS Serverless Application Model (AWS SAM) is an open-source framework for building serverless applications using infrastructure as code (</a:t>
            </a:r>
            <a:r>
              <a:rPr lang="en-US" sz="1700" b="0" i="0" dirty="0" err="1">
                <a:effectLst/>
              </a:rPr>
              <a:t>IaC</a:t>
            </a:r>
            <a:r>
              <a:rPr lang="en-US" sz="1700" b="0" i="0" dirty="0">
                <a:effectLst/>
              </a:rPr>
              <a:t>). </a:t>
            </a:r>
          </a:p>
          <a:p>
            <a:pPr>
              <a:lnSpc>
                <a:spcPct val="100000"/>
              </a:lnSpc>
            </a:pPr>
            <a:r>
              <a:rPr lang="en-US" sz="1700" b="0" i="0" dirty="0">
                <a:effectLst/>
              </a:rPr>
              <a:t>With AWS SAM’s shorthand syntax, developers declare </a:t>
            </a:r>
            <a:r>
              <a:rPr lang="en-US" sz="1700" dirty="0"/>
              <a:t>AWS</a:t>
            </a:r>
            <a:r>
              <a:rPr lang="en-US" sz="17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700" dirty="0"/>
              <a:t>CloudFormation resources </a:t>
            </a:r>
            <a:r>
              <a:rPr lang="en-US" sz="1700" b="0" i="0" dirty="0">
                <a:effectLst/>
              </a:rPr>
              <a:t>and specialized serverless resources that are </a:t>
            </a:r>
            <a:r>
              <a:rPr lang="en-US" sz="1700" b="0" i="0" u="sng" dirty="0">
                <a:effectLst/>
              </a:rPr>
              <a:t>transformed</a:t>
            </a:r>
            <a:r>
              <a:rPr lang="en-US" sz="1700" b="0" i="0" dirty="0">
                <a:effectLst/>
              </a:rPr>
              <a:t> to infrastructure during deployment. </a:t>
            </a:r>
          </a:p>
          <a:p>
            <a:pPr>
              <a:lnSpc>
                <a:spcPct val="100000"/>
              </a:lnSpc>
            </a:pPr>
            <a:r>
              <a:rPr lang="en-US" sz="1700" b="0" i="0" dirty="0">
                <a:effectLst/>
              </a:rPr>
              <a:t>This framework includes two main components: the AWS SAM CLI and the AWS SAM project. 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CLI commands: </a:t>
            </a:r>
            <a:r>
              <a:rPr lang="en-US" sz="1700" b="1" dirty="0" err="1"/>
              <a:t>sam</a:t>
            </a:r>
            <a:r>
              <a:rPr lang="en-US" sz="1700" b="1" dirty="0"/>
              <a:t> deploy, </a:t>
            </a:r>
            <a:r>
              <a:rPr lang="en-US" sz="1700" b="1" dirty="0" err="1"/>
              <a:t>sam</a:t>
            </a:r>
            <a:r>
              <a:rPr lang="en-US" sz="1700" b="1" dirty="0"/>
              <a:t> delete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Save deployment parameters in </a:t>
            </a:r>
            <a:r>
              <a:rPr lang="en-US" sz="1700" b="1" dirty="0"/>
              <a:t>.</a:t>
            </a:r>
            <a:r>
              <a:rPr lang="en-US" sz="1700" b="1" dirty="0" err="1"/>
              <a:t>toml</a:t>
            </a:r>
            <a:r>
              <a:rPr lang="en-US" sz="1700" dirty="0"/>
              <a:t> file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Write serverless application resources as code in </a:t>
            </a:r>
            <a:r>
              <a:rPr lang="en-US" sz="1700" b="1" dirty="0" err="1"/>
              <a:t>template.yaml</a:t>
            </a:r>
            <a:r>
              <a:rPr lang="en-US" sz="1700" b="1" dirty="0"/>
              <a:t> </a:t>
            </a:r>
            <a:r>
              <a:rPr lang="en-US" sz="1700" dirty="0"/>
              <a:t>file</a:t>
            </a:r>
          </a:p>
        </p:txBody>
      </p:sp>
      <p:pic>
        <p:nvPicPr>
          <p:cNvPr id="7" name="Picture 6" descr="Close up of checklist">
            <a:extLst>
              <a:ext uri="{FF2B5EF4-FFF2-40B4-BE49-F238E27FC236}">
                <a16:creationId xmlns:a16="http://schemas.microsoft.com/office/drawing/2014/main" id="{015D2DA5-7A16-6CB3-D39A-1E6C75845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3"/>
          <a:stretch/>
        </p:blipFill>
        <p:spPr>
          <a:xfrm>
            <a:off x="6644640" y="1334324"/>
            <a:ext cx="4937760" cy="4992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2227130"/>
      </p:ext>
    </p:extLst>
  </p:cSld>
  <p:clrMapOvr>
    <a:masterClrMapping/>
  </p:clrMapOvr>
</p:sld>
</file>

<file path=ppt/theme/theme1.xml><?xml version="1.0" encoding="utf-8"?>
<a:theme xmlns:a="http://schemas.openxmlformats.org/drawingml/2006/main" name="Adobe Template 2024">
  <a:themeElements>
    <a:clrScheme name="Adobe 2024">
      <a:dk1>
        <a:srgbClr val="000000"/>
      </a:dk1>
      <a:lt1>
        <a:srgbClr val="FFFFFF"/>
      </a:lt1>
      <a:dk2>
        <a:srgbClr val="2C2C2C"/>
      </a:dk2>
      <a:lt2>
        <a:srgbClr val="F5F5F5"/>
      </a:lt2>
      <a:accent1>
        <a:srgbClr val="0AA35B"/>
      </a:accent1>
      <a:accent2>
        <a:srgbClr val="3A63F9"/>
      </a:accent2>
      <a:accent3>
        <a:srgbClr val="FF66CC"/>
      </a:accent3>
      <a:accent4>
        <a:srgbClr val="FFA311"/>
      </a:accent4>
      <a:accent5>
        <a:srgbClr val="F3C600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4">
      <a:majorFont>
        <a:latin typeface="Adobe Clean Black"/>
        <a:ea typeface=""/>
        <a:cs typeface=""/>
      </a:majorFont>
      <a:minorFont>
        <a:latin typeface="Adobe Cle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4C4C4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10000"/>
          </a:lnSpc>
          <a:spcBef>
            <a:spcPts val="9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dobe_Presentation_Template" id="{FFFC58C1-0C82-9E49-9F14-6B064965263F}" vid="{51D48310-477B-394B-B40F-EA9E777811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Adobe Template 2024</Template>
  <TotalTime>647</TotalTime>
  <Words>1258</Words>
  <Application>Microsoft Macintosh PowerPoint</Application>
  <PresentationFormat>Widescreen</PresentationFormat>
  <Paragraphs>208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Adobe Clean</vt:lpstr>
      <vt:lpstr>Adobe Clean Black</vt:lpstr>
      <vt:lpstr>Amazon Ember</vt:lpstr>
      <vt:lpstr>Arial</vt:lpstr>
      <vt:lpstr>Calibri</vt:lpstr>
      <vt:lpstr>Monaco</vt:lpstr>
      <vt:lpstr>Wingdings</vt:lpstr>
      <vt:lpstr>Adobe Template 2024</vt:lpstr>
      <vt:lpstr>Infrastructure in a Flash: Deploy via Code in Under 30 minutes using AWS CloudFormation</vt:lpstr>
      <vt:lpstr>Learning goals</vt:lpstr>
      <vt:lpstr>What is AWS CloudFormation?</vt:lpstr>
      <vt:lpstr>AWS UI - CloudFormation Service</vt:lpstr>
      <vt:lpstr>Benefits of using AWS CloudFormation</vt:lpstr>
      <vt:lpstr>Common Use Cases</vt:lpstr>
      <vt:lpstr>Core Components – 1 of 2</vt:lpstr>
      <vt:lpstr>Core Components – 2 of 2</vt:lpstr>
      <vt:lpstr>AWS SAM</vt:lpstr>
      <vt:lpstr>Hands-on Demo</vt:lpstr>
      <vt:lpstr>Requirements</vt:lpstr>
      <vt:lpstr>Solution</vt:lpstr>
      <vt:lpstr>Architecture</vt:lpstr>
      <vt:lpstr>Live Demo</vt:lpstr>
      <vt:lpstr>Possible Extension 1 - Easy</vt:lpstr>
      <vt:lpstr>Possible Extension 2 – Medium</vt:lpstr>
      <vt:lpstr>Possible Extension 3 – Hard</vt:lpstr>
      <vt:lpstr>Useful Links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Jagrut Sharma</dc:creator>
  <cp:keywords/>
  <dc:description/>
  <cp:lastModifiedBy>Jagrut Sharma</cp:lastModifiedBy>
  <cp:revision>13</cp:revision>
  <dcterms:created xsi:type="dcterms:W3CDTF">2024-11-05T07:00:43Z</dcterms:created>
  <dcterms:modified xsi:type="dcterms:W3CDTF">2024-11-07T21:01:22Z</dcterms:modified>
  <cp:category/>
</cp:coreProperties>
</file>